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handoutMasterIdLst>
    <p:handoutMasterId r:id="rId24"/>
  </p:handoutMasterIdLst>
  <p:sldIdLst>
    <p:sldId id="263" r:id="rId6"/>
    <p:sldId id="269" r:id="rId7"/>
    <p:sldId id="257" r:id="rId8"/>
    <p:sldId id="259" r:id="rId9"/>
    <p:sldId id="270" r:id="rId10"/>
    <p:sldId id="271" r:id="rId11"/>
    <p:sldId id="272" r:id="rId12"/>
    <p:sldId id="260" r:id="rId13"/>
    <p:sldId id="273" r:id="rId14"/>
    <p:sldId id="274" r:id="rId15"/>
    <p:sldId id="261" r:id="rId16"/>
    <p:sldId id="266" r:id="rId17"/>
    <p:sldId id="264" r:id="rId18"/>
    <p:sldId id="265" r:id="rId19"/>
    <p:sldId id="275" r:id="rId20"/>
    <p:sldId id="267" r:id="rId21"/>
    <p:sldId id="268" r:id="rId22"/>
  </p:sldIdLst>
  <p:sldSz cx="12192000" cy="6858000"/>
  <p:notesSz cx="6858000" cy="9144000"/>
  <p:custDataLst>
    <p:tags r:id="rId25"/>
  </p:custDataLst>
  <p:defaultTextStyle>
    <a:defPPr>
      <a:defRPr lang="de-D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3" pos="302" userDrawn="1">
          <p15:clr>
            <a:srgbClr val="A4A3A4"/>
          </p15:clr>
        </p15:guide>
        <p15:guide id="8" pos="7378" userDrawn="1">
          <p15:clr>
            <a:srgbClr val="A4A3A4"/>
          </p15:clr>
        </p15:guide>
        <p15:guide id="9" orient="horz" pos="958" userDrawn="1">
          <p15:clr>
            <a:srgbClr val="A4A3A4"/>
          </p15:clr>
        </p15:guide>
        <p15:guide id="10" orient="horz" pos="3816" userDrawn="1">
          <p15:clr>
            <a:srgbClr val="A4A3A4"/>
          </p15:clr>
        </p15:guide>
        <p15:guide id="11" pos="3908" userDrawn="1">
          <p15:clr>
            <a:srgbClr val="A4A3A4"/>
          </p15:clr>
        </p15:guide>
        <p15:guide id="12" pos="3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6E01A-1946-4EA9-8579-A5924CAD68FE}" v="28" dt="2024-09-30T11:10:00.00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6" autoAdjust="0"/>
    <p:restoredTop sz="91014" autoAdjust="0"/>
  </p:normalViewPr>
  <p:slideViewPr>
    <p:cSldViewPr snapToGrid="0" snapToObjects="1" showGuides="1">
      <p:cViewPr varScale="1">
        <p:scale>
          <a:sx n="110" d="100"/>
          <a:sy n="110" d="100"/>
        </p:scale>
        <p:origin x="942" y="-12"/>
      </p:cViewPr>
      <p:guideLst>
        <p:guide pos="302"/>
        <p:guide pos="7378"/>
        <p:guide orient="horz" pos="958"/>
        <p:guide orient="horz" pos="3816"/>
        <p:guide pos="3908"/>
        <p:guide pos="377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67"/>
    </p:cViewPr>
  </p:sorterViewPr>
  <p:notesViewPr>
    <p:cSldViewPr snapToGrid="0" snapToObjects="1" showGuides="1">
      <p:cViewPr varScale="1">
        <p:scale>
          <a:sx n="81" d="100"/>
          <a:sy n="81" d="100"/>
        </p:scale>
        <p:origin x="284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cha, Andrea (SR)" userId="d5b90557-3e28-49ed-9e21-c924ca300701" providerId="ADAL" clId="{F0C6E01A-1946-4EA9-8579-A5924CAD68FE}"/>
    <pc:docChg chg="undo custSel addSld modSld sldOrd">
      <pc:chgData name="Sucha, Andrea (SR)" userId="d5b90557-3e28-49ed-9e21-c924ca300701" providerId="ADAL" clId="{F0C6E01A-1946-4EA9-8579-A5924CAD68FE}" dt="2024-09-30T11:10:01.925" v="691" actId="1076"/>
      <pc:docMkLst>
        <pc:docMk/>
      </pc:docMkLst>
      <pc:sldChg chg="modSp mod">
        <pc:chgData name="Sucha, Andrea (SR)" userId="d5b90557-3e28-49ed-9e21-c924ca300701" providerId="ADAL" clId="{F0C6E01A-1946-4EA9-8579-A5924CAD68FE}" dt="2024-09-27T14:13:45.276" v="127" actId="20577"/>
        <pc:sldMkLst>
          <pc:docMk/>
          <pc:sldMk cId="3034900630" sldId="257"/>
        </pc:sldMkLst>
        <pc:spChg chg="mod">
          <ac:chgData name="Sucha, Andrea (SR)" userId="d5b90557-3e28-49ed-9e21-c924ca300701" providerId="ADAL" clId="{F0C6E01A-1946-4EA9-8579-A5924CAD68FE}" dt="2024-09-27T14:13:45.276" v="127" actId="20577"/>
          <ac:spMkLst>
            <pc:docMk/>
            <pc:sldMk cId="3034900630" sldId="257"/>
            <ac:spMk id="17" creationId="{00000000-0000-0000-0000-000000000000}"/>
          </ac:spMkLst>
        </pc:spChg>
      </pc:sldChg>
      <pc:sldChg chg="modSp mod">
        <pc:chgData name="Sucha, Andrea (SR)" userId="d5b90557-3e28-49ed-9e21-c924ca300701" providerId="ADAL" clId="{F0C6E01A-1946-4EA9-8579-A5924CAD68FE}" dt="2024-09-27T14:14:30.667" v="147" actId="20577"/>
        <pc:sldMkLst>
          <pc:docMk/>
          <pc:sldMk cId="2579779480" sldId="259"/>
        </pc:sldMkLst>
        <pc:spChg chg="mod">
          <ac:chgData name="Sucha, Andrea (SR)" userId="d5b90557-3e28-49ed-9e21-c924ca300701" providerId="ADAL" clId="{F0C6E01A-1946-4EA9-8579-A5924CAD68FE}" dt="2024-09-27T14:14:30.667" v="147" actId="20577"/>
          <ac:spMkLst>
            <pc:docMk/>
            <pc:sldMk cId="2579779480" sldId="259"/>
            <ac:spMk id="17" creationId="{00000000-0000-0000-0000-000000000000}"/>
          </ac:spMkLst>
        </pc:spChg>
      </pc:sldChg>
      <pc:sldChg chg="addSp modSp mod">
        <pc:chgData name="Sucha, Andrea (SR)" userId="d5b90557-3e28-49ed-9e21-c924ca300701" providerId="ADAL" clId="{F0C6E01A-1946-4EA9-8579-A5924CAD68FE}" dt="2024-09-27T14:34:17.927" v="233"/>
        <pc:sldMkLst>
          <pc:docMk/>
          <pc:sldMk cId="3440032096" sldId="260"/>
        </pc:sldMkLst>
        <pc:spChg chg="add mod">
          <ac:chgData name="Sucha, Andrea (SR)" userId="d5b90557-3e28-49ed-9e21-c924ca300701" providerId="ADAL" clId="{F0C6E01A-1946-4EA9-8579-A5924CAD68FE}" dt="2024-09-27T14:31:02.166" v="175"/>
          <ac:spMkLst>
            <pc:docMk/>
            <pc:sldMk cId="3440032096" sldId="260"/>
            <ac:spMk id="2" creationId="{731E9F28-057F-E947-95B4-E8B17EC9D383}"/>
          </ac:spMkLst>
        </pc:spChg>
        <pc:spChg chg="mod">
          <ac:chgData name="Sucha, Andrea (SR)" userId="d5b90557-3e28-49ed-9e21-c924ca300701" providerId="ADAL" clId="{F0C6E01A-1946-4EA9-8579-A5924CAD68FE}" dt="2024-09-27T14:30:30.019" v="171" actId="20577"/>
          <ac:spMkLst>
            <pc:docMk/>
            <pc:sldMk cId="3440032096" sldId="260"/>
            <ac:spMk id="15" creationId="{00000000-0000-0000-0000-000000000000}"/>
          </ac:spMkLst>
        </pc:spChg>
        <pc:spChg chg="mod">
          <ac:chgData name="Sucha, Andrea (SR)" userId="d5b90557-3e28-49ed-9e21-c924ca300701" providerId="ADAL" clId="{F0C6E01A-1946-4EA9-8579-A5924CAD68FE}" dt="2024-09-27T14:34:17.927" v="233"/>
          <ac:spMkLst>
            <pc:docMk/>
            <pc:sldMk cId="3440032096" sldId="260"/>
            <ac:spMk id="17" creationId="{00000000-0000-0000-0000-000000000000}"/>
          </ac:spMkLst>
        </pc:spChg>
      </pc:sldChg>
      <pc:sldChg chg="addSp delSp modSp mod">
        <pc:chgData name="Sucha, Andrea (SR)" userId="d5b90557-3e28-49ed-9e21-c924ca300701" providerId="ADAL" clId="{F0C6E01A-1946-4EA9-8579-A5924CAD68FE}" dt="2024-09-27T15:37:21.496" v="351" actId="20577"/>
        <pc:sldMkLst>
          <pc:docMk/>
          <pc:sldMk cId="695062540" sldId="261"/>
        </pc:sldMkLst>
        <pc:spChg chg="add del mod">
          <ac:chgData name="Sucha, Andrea (SR)" userId="d5b90557-3e28-49ed-9e21-c924ca300701" providerId="ADAL" clId="{F0C6E01A-1946-4EA9-8579-A5924CAD68FE}" dt="2024-09-27T14:44:46.879" v="251" actId="478"/>
          <ac:spMkLst>
            <pc:docMk/>
            <pc:sldMk cId="695062540" sldId="261"/>
            <ac:spMk id="3" creationId="{88254B5D-625A-DE8A-BBF9-6CEDC40E8A77}"/>
          </ac:spMkLst>
        </pc:spChg>
        <pc:spChg chg="add mod">
          <ac:chgData name="Sucha, Andrea (SR)" userId="d5b90557-3e28-49ed-9e21-c924ca300701" providerId="ADAL" clId="{F0C6E01A-1946-4EA9-8579-A5924CAD68FE}" dt="2024-09-27T15:35:56.985" v="335"/>
          <ac:spMkLst>
            <pc:docMk/>
            <pc:sldMk cId="695062540" sldId="261"/>
            <ac:spMk id="4" creationId="{2668842B-28B1-F42D-05C6-AF5D1A1CAA0C}"/>
          </ac:spMkLst>
        </pc:spChg>
        <pc:spChg chg="mod">
          <ac:chgData name="Sucha, Andrea (SR)" userId="d5b90557-3e28-49ed-9e21-c924ca300701" providerId="ADAL" clId="{F0C6E01A-1946-4EA9-8579-A5924CAD68FE}" dt="2024-09-27T15:36:11.304" v="336" actId="790"/>
          <ac:spMkLst>
            <pc:docMk/>
            <pc:sldMk cId="695062540" sldId="261"/>
            <ac:spMk id="5" creationId="{00000000-0000-0000-0000-000000000000}"/>
          </ac:spMkLst>
        </pc:spChg>
        <pc:spChg chg="del">
          <ac:chgData name="Sucha, Andrea (SR)" userId="d5b90557-3e28-49ed-9e21-c924ca300701" providerId="ADAL" clId="{F0C6E01A-1946-4EA9-8579-A5924CAD68FE}" dt="2024-09-27T15:27:14.311" v="305" actId="478"/>
          <ac:spMkLst>
            <pc:docMk/>
            <pc:sldMk cId="695062540" sldId="261"/>
            <ac:spMk id="6" creationId="{00000000-0000-0000-0000-000000000000}"/>
          </ac:spMkLst>
        </pc:spChg>
        <pc:spChg chg="add mod">
          <ac:chgData name="Sucha, Andrea (SR)" userId="d5b90557-3e28-49ed-9e21-c924ca300701" providerId="ADAL" clId="{F0C6E01A-1946-4EA9-8579-A5924CAD68FE}" dt="2024-09-27T15:36:43.313" v="343" actId="14100"/>
          <ac:spMkLst>
            <pc:docMk/>
            <pc:sldMk cId="695062540" sldId="261"/>
            <ac:spMk id="11" creationId="{461CBF7E-FCB1-67CA-A007-EC6DB5806690}"/>
          </ac:spMkLst>
        </pc:spChg>
        <pc:spChg chg="add mod">
          <ac:chgData name="Sucha, Andrea (SR)" userId="d5b90557-3e28-49ed-9e21-c924ca300701" providerId="ADAL" clId="{F0C6E01A-1946-4EA9-8579-A5924CAD68FE}" dt="2024-09-27T15:29:31.500" v="319" actId="6549"/>
          <ac:spMkLst>
            <pc:docMk/>
            <pc:sldMk cId="695062540" sldId="261"/>
            <ac:spMk id="12" creationId="{F8B32E24-B35F-0A06-8BC5-E4AF50ADBD60}"/>
          </ac:spMkLst>
        </pc:spChg>
        <pc:spChg chg="mod">
          <ac:chgData name="Sucha, Andrea (SR)" userId="d5b90557-3e28-49ed-9e21-c924ca300701" providerId="ADAL" clId="{F0C6E01A-1946-4EA9-8579-A5924CAD68FE}" dt="2024-09-27T15:34:41.273" v="325"/>
          <ac:spMkLst>
            <pc:docMk/>
            <pc:sldMk cId="695062540" sldId="261"/>
            <ac:spMk id="15" creationId="{00000000-0000-0000-0000-000000000000}"/>
          </ac:spMkLst>
        </pc:spChg>
        <pc:spChg chg="del">
          <ac:chgData name="Sucha, Andrea (SR)" userId="d5b90557-3e28-49ed-9e21-c924ca300701" providerId="ADAL" clId="{F0C6E01A-1946-4EA9-8579-A5924CAD68FE}" dt="2024-09-27T14:44:43.761" v="250" actId="478"/>
          <ac:spMkLst>
            <pc:docMk/>
            <pc:sldMk cId="695062540" sldId="261"/>
            <ac:spMk id="17" creationId="{00000000-0000-0000-0000-000000000000}"/>
          </ac:spMkLst>
        </pc:spChg>
        <pc:spChg chg="add mod">
          <ac:chgData name="Sucha, Andrea (SR)" userId="d5b90557-3e28-49ed-9e21-c924ca300701" providerId="ADAL" clId="{F0C6E01A-1946-4EA9-8579-A5924CAD68FE}" dt="2024-09-27T15:37:21.496" v="351" actId="20577"/>
          <ac:spMkLst>
            <pc:docMk/>
            <pc:sldMk cId="695062540" sldId="261"/>
            <ac:spMk id="18" creationId="{D7429208-7AEA-A73A-1AF9-17EC63380A08}"/>
          </ac:spMkLst>
        </pc:spChg>
        <pc:picChg chg="del">
          <ac:chgData name="Sucha, Andrea (SR)" userId="d5b90557-3e28-49ed-9e21-c924ca300701" providerId="ADAL" clId="{F0C6E01A-1946-4EA9-8579-A5924CAD68FE}" dt="2024-09-27T15:28:21.162" v="310" actId="478"/>
          <ac:picMkLst>
            <pc:docMk/>
            <pc:sldMk cId="695062540" sldId="261"/>
            <ac:picMk id="7" creationId="{00000000-0000-0000-0000-000000000000}"/>
          </ac:picMkLst>
        </pc:picChg>
        <pc:picChg chg="del">
          <ac:chgData name="Sucha, Andrea (SR)" userId="d5b90557-3e28-49ed-9e21-c924ca300701" providerId="ADAL" clId="{F0C6E01A-1946-4EA9-8579-A5924CAD68FE}" dt="2024-09-27T14:44:55.365" v="252" actId="478"/>
          <ac:picMkLst>
            <pc:docMk/>
            <pc:sldMk cId="695062540" sldId="261"/>
            <ac:picMk id="9" creationId="{00000000-0000-0000-0000-000000000000}"/>
          </ac:picMkLst>
        </pc:picChg>
        <pc:picChg chg="add mod">
          <ac:chgData name="Sucha, Andrea (SR)" userId="d5b90557-3e28-49ed-9e21-c924ca300701" providerId="ADAL" clId="{F0C6E01A-1946-4EA9-8579-A5924CAD68FE}" dt="2024-09-27T15:17:18.620" v="301"/>
          <ac:picMkLst>
            <pc:docMk/>
            <pc:sldMk cId="695062540" sldId="261"/>
            <ac:picMk id="10" creationId="{FC16439F-A0E3-0F63-C66D-39B498713A25}"/>
          </ac:picMkLst>
        </pc:picChg>
        <pc:picChg chg="add mod">
          <ac:chgData name="Sucha, Andrea (SR)" userId="d5b90557-3e28-49ed-9e21-c924ca300701" providerId="ADAL" clId="{F0C6E01A-1946-4EA9-8579-A5924CAD68FE}" dt="2024-09-27T15:28:22.682" v="311"/>
          <ac:picMkLst>
            <pc:docMk/>
            <pc:sldMk cId="695062540" sldId="261"/>
            <ac:picMk id="13" creationId="{83AED033-7094-7E56-E5E8-8AFE77761A32}"/>
          </ac:picMkLst>
        </pc:picChg>
        <pc:picChg chg="add mod">
          <ac:chgData name="Sucha, Andrea (SR)" userId="d5b90557-3e28-49ed-9e21-c924ca300701" providerId="ADAL" clId="{F0C6E01A-1946-4EA9-8579-A5924CAD68FE}" dt="2024-09-27T15:28:22.682" v="311"/>
          <ac:picMkLst>
            <pc:docMk/>
            <pc:sldMk cId="695062540" sldId="261"/>
            <ac:picMk id="14" creationId="{306A2F40-78C5-CE9B-C3A3-5AACE76A7566}"/>
          </ac:picMkLst>
        </pc:picChg>
        <pc:picChg chg="add mod">
          <ac:chgData name="Sucha, Andrea (SR)" userId="d5b90557-3e28-49ed-9e21-c924ca300701" providerId="ADAL" clId="{F0C6E01A-1946-4EA9-8579-A5924CAD68FE}" dt="2024-09-27T15:28:22.682" v="311"/>
          <ac:picMkLst>
            <pc:docMk/>
            <pc:sldMk cId="695062540" sldId="261"/>
            <ac:picMk id="16" creationId="{EB50D861-AA1F-4927-1615-8ACC419D2A60}"/>
          </ac:picMkLst>
        </pc:picChg>
      </pc:sldChg>
      <pc:sldChg chg="modSp mod">
        <pc:chgData name="Sucha, Andrea (SR)" userId="d5b90557-3e28-49ed-9e21-c924ca300701" providerId="ADAL" clId="{F0C6E01A-1946-4EA9-8579-A5924CAD68FE}" dt="2024-09-27T13:32:03.164" v="9" actId="20577"/>
        <pc:sldMkLst>
          <pc:docMk/>
          <pc:sldMk cId="2424279072" sldId="263"/>
        </pc:sldMkLst>
        <pc:spChg chg="mod">
          <ac:chgData name="Sucha, Andrea (SR)" userId="d5b90557-3e28-49ed-9e21-c924ca300701" providerId="ADAL" clId="{F0C6E01A-1946-4EA9-8579-A5924CAD68FE}" dt="2024-09-27T13:32:03.164" v="9" actId="20577"/>
          <ac:spMkLst>
            <pc:docMk/>
            <pc:sldMk cId="2424279072" sldId="263"/>
            <ac:spMk id="3" creationId="{00000000-0000-0000-0000-000000000000}"/>
          </ac:spMkLst>
        </pc:spChg>
      </pc:sldChg>
      <pc:sldChg chg="addSp delSp modSp mod">
        <pc:chgData name="Sucha, Andrea (SR)" userId="d5b90557-3e28-49ed-9e21-c924ca300701" providerId="ADAL" clId="{F0C6E01A-1946-4EA9-8579-A5924CAD68FE}" dt="2024-09-30T11:10:01.925" v="691" actId="1076"/>
        <pc:sldMkLst>
          <pc:docMk/>
          <pc:sldMk cId="2960429149" sldId="264"/>
        </pc:sldMkLst>
        <pc:spChg chg="add del mod">
          <ac:chgData name="Sucha, Andrea (SR)" userId="d5b90557-3e28-49ed-9e21-c924ca300701" providerId="ADAL" clId="{F0C6E01A-1946-4EA9-8579-A5924CAD68FE}" dt="2024-09-27T15:46:12.397" v="418" actId="478"/>
          <ac:spMkLst>
            <pc:docMk/>
            <pc:sldMk cId="2960429149" sldId="264"/>
            <ac:spMk id="3" creationId="{266C7DF9-7EDB-F563-E20E-82980A7D420A}"/>
          </ac:spMkLst>
        </pc:spChg>
        <pc:spChg chg="mod">
          <ac:chgData name="Sucha, Andrea (SR)" userId="d5b90557-3e28-49ed-9e21-c924ca300701" providerId="ADAL" clId="{F0C6E01A-1946-4EA9-8579-A5924CAD68FE}" dt="2024-09-27T15:35:05.641" v="328"/>
          <ac:spMkLst>
            <pc:docMk/>
            <pc:sldMk cId="2960429149" sldId="264"/>
            <ac:spMk id="5" creationId="{00000000-0000-0000-0000-000000000000}"/>
          </ac:spMkLst>
        </pc:spChg>
        <pc:spChg chg="mod">
          <ac:chgData name="Sucha, Andrea (SR)" userId="d5b90557-3e28-49ed-9e21-c924ca300701" providerId="ADAL" clId="{F0C6E01A-1946-4EA9-8579-A5924CAD68FE}" dt="2024-09-30T11:08:54.913" v="687" actId="14100"/>
          <ac:spMkLst>
            <pc:docMk/>
            <pc:sldMk cId="2960429149" sldId="264"/>
            <ac:spMk id="6" creationId="{00000000-0000-0000-0000-000000000000}"/>
          </ac:spMkLst>
        </pc:spChg>
        <pc:spChg chg="del">
          <ac:chgData name="Sucha, Andrea (SR)" userId="d5b90557-3e28-49ed-9e21-c924ca300701" providerId="ADAL" clId="{F0C6E01A-1946-4EA9-8579-A5924CAD68FE}" dt="2024-09-27T15:42:24.642" v="357" actId="478"/>
          <ac:spMkLst>
            <pc:docMk/>
            <pc:sldMk cId="2960429149" sldId="264"/>
            <ac:spMk id="7" creationId="{00000000-0000-0000-0000-000000000000}"/>
          </ac:spMkLst>
        </pc:spChg>
        <pc:spChg chg="del">
          <ac:chgData name="Sucha, Andrea (SR)" userId="d5b90557-3e28-49ed-9e21-c924ca300701" providerId="ADAL" clId="{F0C6E01A-1946-4EA9-8579-A5924CAD68FE}" dt="2024-09-27T15:42:27.515" v="358" actId="478"/>
          <ac:spMkLst>
            <pc:docMk/>
            <pc:sldMk cId="2960429149" sldId="264"/>
            <ac:spMk id="8" creationId="{00000000-0000-0000-0000-000000000000}"/>
          </ac:spMkLst>
        </pc:spChg>
        <pc:graphicFrameChg chg="add mod">
          <ac:chgData name="Sucha, Andrea (SR)" userId="d5b90557-3e28-49ed-9e21-c924ca300701" providerId="ADAL" clId="{F0C6E01A-1946-4EA9-8579-A5924CAD68FE}" dt="2024-09-30T11:10:01.925" v="691" actId="1076"/>
          <ac:graphicFrameMkLst>
            <pc:docMk/>
            <pc:sldMk cId="2960429149" sldId="264"/>
            <ac:graphicFrameMk id="3" creationId="{C650D9E9-FA81-2398-100E-0818B255192D}"/>
          </ac:graphicFrameMkLst>
        </pc:graphicFrameChg>
        <pc:picChg chg="add mod">
          <ac:chgData name="Sucha, Andrea (SR)" userId="d5b90557-3e28-49ed-9e21-c924ca300701" providerId="ADAL" clId="{F0C6E01A-1946-4EA9-8579-A5924CAD68FE}" dt="2024-09-27T15:56:36.800" v="436" actId="1076"/>
          <ac:picMkLst>
            <pc:docMk/>
            <pc:sldMk cId="2960429149" sldId="264"/>
            <ac:picMk id="4" creationId="{8566AE4B-EBEE-6504-A171-CA95C46D91EE}"/>
          </ac:picMkLst>
        </pc:picChg>
        <pc:picChg chg="del">
          <ac:chgData name="Sucha, Andrea (SR)" userId="d5b90557-3e28-49ed-9e21-c924ca300701" providerId="ADAL" clId="{F0C6E01A-1946-4EA9-8579-A5924CAD68FE}" dt="2024-09-27T15:42:30.272" v="359" actId="478"/>
          <ac:picMkLst>
            <pc:docMk/>
            <pc:sldMk cId="2960429149" sldId="264"/>
            <ac:picMk id="9" creationId="{00000000-0000-0000-0000-000000000000}"/>
          </ac:picMkLst>
        </pc:picChg>
        <pc:picChg chg="del">
          <ac:chgData name="Sucha, Andrea (SR)" userId="d5b90557-3e28-49ed-9e21-c924ca300701" providerId="ADAL" clId="{F0C6E01A-1946-4EA9-8579-A5924CAD68FE}" dt="2024-09-27T15:46:01.744" v="416" actId="478"/>
          <ac:picMkLst>
            <pc:docMk/>
            <pc:sldMk cId="2960429149" sldId="264"/>
            <ac:picMk id="10" creationId="{00000000-0000-0000-0000-000000000000}"/>
          </ac:picMkLst>
        </pc:picChg>
      </pc:sldChg>
      <pc:sldChg chg="addSp delSp modSp mod">
        <pc:chgData name="Sucha, Andrea (SR)" userId="d5b90557-3e28-49ed-9e21-c924ca300701" providerId="ADAL" clId="{F0C6E01A-1946-4EA9-8579-A5924CAD68FE}" dt="2024-09-30T11:08:38.509" v="680" actId="790"/>
        <pc:sldMkLst>
          <pc:docMk/>
          <pc:sldMk cId="466696847" sldId="265"/>
        </pc:sldMkLst>
        <pc:spChg chg="mod">
          <ac:chgData name="Sucha, Andrea (SR)" userId="d5b90557-3e28-49ed-9e21-c924ca300701" providerId="ADAL" clId="{F0C6E01A-1946-4EA9-8579-A5924CAD68FE}" dt="2024-09-27T15:58:01.908" v="444"/>
          <ac:spMkLst>
            <pc:docMk/>
            <pc:sldMk cId="466696847" sldId="265"/>
            <ac:spMk id="2" creationId="{00000000-0000-0000-0000-000000000000}"/>
          </ac:spMkLst>
        </pc:spChg>
        <pc:spChg chg="add del mod">
          <ac:chgData name="Sucha, Andrea (SR)" userId="d5b90557-3e28-49ed-9e21-c924ca300701" providerId="ADAL" clId="{F0C6E01A-1946-4EA9-8579-A5924CAD68FE}" dt="2024-09-27T15:58:27.165" v="448" actId="478"/>
          <ac:spMkLst>
            <pc:docMk/>
            <pc:sldMk cId="466696847" sldId="265"/>
            <ac:spMk id="4" creationId="{9D501216-279E-3218-64D1-657C624CD42B}"/>
          </ac:spMkLst>
        </pc:spChg>
        <pc:spChg chg="mod">
          <ac:chgData name="Sucha, Andrea (SR)" userId="d5b90557-3e28-49ed-9e21-c924ca300701" providerId="ADAL" clId="{F0C6E01A-1946-4EA9-8579-A5924CAD68FE}" dt="2024-09-27T15:35:10.604" v="329"/>
          <ac:spMkLst>
            <pc:docMk/>
            <pc:sldMk cId="466696847" sldId="265"/>
            <ac:spMk id="5" creationId="{00000000-0000-0000-0000-000000000000}"/>
          </ac:spMkLst>
        </pc:spChg>
        <pc:spChg chg="del mod">
          <ac:chgData name="Sucha, Andrea (SR)" userId="d5b90557-3e28-49ed-9e21-c924ca300701" providerId="ADAL" clId="{F0C6E01A-1946-4EA9-8579-A5924CAD68FE}" dt="2024-09-27T15:58:24.105" v="447" actId="478"/>
          <ac:spMkLst>
            <pc:docMk/>
            <pc:sldMk cId="466696847" sldId="265"/>
            <ac:spMk id="6" creationId="{00000000-0000-0000-0000-000000000000}"/>
          </ac:spMkLst>
        </pc:spChg>
        <pc:spChg chg="del">
          <ac:chgData name="Sucha, Andrea (SR)" userId="d5b90557-3e28-49ed-9e21-c924ca300701" providerId="ADAL" clId="{F0C6E01A-1946-4EA9-8579-A5924CAD68FE}" dt="2024-09-27T15:57:21.813" v="437" actId="478"/>
          <ac:spMkLst>
            <pc:docMk/>
            <pc:sldMk cId="466696847" sldId="265"/>
            <ac:spMk id="7" creationId="{00000000-0000-0000-0000-000000000000}"/>
          </ac:spMkLst>
        </pc:spChg>
        <pc:spChg chg="del">
          <ac:chgData name="Sucha, Andrea (SR)" userId="d5b90557-3e28-49ed-9e21-c924ca300701" providerId="ADAL" clId="{F0C6E01A-1946-4EA9-8579-A5924CAD68FE}" dt="2024-09-27T15:57:31.344" v="441" actId="478"/>
          <ac:spMkLst>
            <pc:docMk/>
            <pc:sldMk cId="466696847" sldId="265"/>
            <ac:spMk id="8" creationId="{00000000-0000-0000-0000-000000000000}"/>
          </ac:spMkLst>
        </pc:spChg>
        <pc:spChg chg="add mod">
          <ac:chgData name="Sucha, Andrea (SR)" userId="d5b90557-3e28-49ed-9e21-c924ca300701" providerId="ADAL" clId="{F0C6E01A-1946-4EA9-8579-A5924CAD68FE}" dt="2024-09-30T11:08:38.509" v="680" actId="790"/>
          <ac:spMkLst>
            <pc:docMk/>
            <pc:sldMk cId="466696847" sldId="265"/>
            <ac:spMk id="13" creationId="{7783A759-2C18-AF7B-321A-1D7BCEAEC6D3}"/>
          </ac:spMkLst>
        </pc:spChg>
        <pc:graphicFrameChg chg="add mod">
          <ac:chgData name="Sucha, Andrea (SR)" userId="d5b90557-3e28-49ed-9e21-c924ca300701" providerId="ADAL" clId="{F0C6E01A-1946-4EA9-8579-A5924CAD68FE}" dt="2024-09-30T11:08:21.832" v="678" actId="1076"/>
          <ac:graphicFrameMkLst>
            <pc:docMk/>
            <pc:sldMk cId="466696847" sldId="265"/>
            <ac:graphicFrameMk id="3" creationId="{89BEBF7F-92E6-4899-3BDE-5DBB57CC04DB}"/>
          </ac:graphicFrameMkLst>
        </pc:graphicFrameChg>
        <pc:picChg chg="del">
          <ac:chgData name="Sucha, Andrea (SR)" userId="d5b90557-3e28-49ed-9e21-c924ca300701" providerId="ADAL" clId="{F0C6E01A-1946-4EA9-8579-A5924CAD68FE}" dt="2024-09-27T15:57:23.603" v="438" actId="478"/>
          <ac:picMkLst>
            <pc:docMk/>
            <pc:sldMk cId="466696847" sldId="265"/>
            <ac:picMk id="9" creationId="{00000000-0000-0000-0000-000000000000}"/>
          </ac:picMkLst>
        </pc:picChg>
        <pc:picChg chg="del">
          <ac:chgData name="Sucha, Andrea (SR)" userId="d5b90557-3e28-49ed-9e21-c924ca300701" providerId="ADAL" clId="{F0C6E01A-1946-4EA9-8579-A5924CAD68FE}" dt="2024-09-27T15:58:19.994" v="445" actId="478"/>
          <ac:picMkLst>
            <pc:docMk/>
            <pc:sldMk cId="466696847" sldId="265"/>
            <ac:picMk id="10" creationId="{00000000-0000-0000-0000-000000000000}"/>
          </ac:picMkLst>
        </pc:picChg>
        <pc:picChg chg="del">
          <ac:chgData name="Sucha, Andrea (SR)" userId="d5b90557-3e28-49ed-9e21-c924ca300701" providerId="ADAL" clId="{F0C6E01A-1946-4EA9-8579-A5924CAD68FE}" dt="2024-09-27T15:57:28.705" v="440" actId="478"/>
          <ac:picMkLst>
            <pc:docMk/>
            <pc:sldMk cId="466696847" sldId="265"/>
            <ac:picMk id="11" creationId="{00000000-0000-0000-0000-000000000000}"/>
          </ac:picMkLst>
        </pc:picChg>
        <pc:picChg chg="del">
          <ac:chgData name="Sucha, Andrea (SR)" userId="d5b90557-3e28-49ed-9e21-c924ca300701" providerId="ADAL" clId="{F0C6E01A-1946-4EA9-8579-A5924CAD68FE}" dt="2024-09-27T15:57:26.914" v="439" actId="478"/>
          <ac:picMkLst>
            <pc:docMk/>
            <pc:sldMk cId="466696847" sldId="265"/>
            <ac:picMk id="12" creationId="{00000000-0000-0000-0000-000000000000}"/>
          </ac:picMkLst>
        </pc:picChg>
        <pc:picChg chg="add mod">
          <ac:chgData name="Sucha, Andrea (SR)" userId="d5b90557-3e28-49ed-9e21-c924ca300701" providerId="ADAL" clId="{F0C6E01A-1946-4EA9-8579-A5924CAD68FE}" dt="2024-09-27T15:58:28.352" v="449"/>
          <ac:picMkLst>
            <pc:docMk/>
            <pc:sldMk cId="466696847" sldId="265"/>
            <ac:picMk id="14" creationId="{1E984C18-DD41-EEB6-F5E6-90EF11DAC8BB}"/>
          </ac:picMkLst>
        </pc:picChg>
        <pc:picChg chg="add del">
          <ac:chgData name="Sucha, Andrea (SR)" userId="d5b90557-3e28-49ed-9e21-c924ca300701" providerId="ADAL" clId="{F0C6E01A-1946-4EA9-8579-A5924CAD68FE}" dt="2024-09-27T16:03:03.471" v="488" actId="22"/>
          <ac:picMkLst>
            <pc:docMk/>
            <pc:sldMk cId="466696847" sldId="265"/>
            <ac:picMk id="16" creationId="{478351E6-0330-EAF7-A2C8-731E83CBE480}"/>
          </ac:picMkLst>
        </pc:picChg>
      </pc:sldChg>
      <pc:sldChg chg="modSp mod ord">
        <pc:chgData name="Sucha, Andrea (SR)" userId="d5b90557-3e28-49ed-9e21-c924ca300701" providerId="ADAL" clId="{F0C6E01A-1946-4EA9-8579-A5924CAD68FE}" dt="2024-09-27T15:40:24.325" v="356" actId="207"/>
        <pc:sldMkLst>
          <pc:docMk/>
          <pc:sldMk cId="926118475" sldId="266"/>
        </pc:sldMkLst>
        <pc:spChg chg="mod">
          <ac:chgData name="Sucha, Andrea (SR)" userId="d5b90557-3e28-49ed-9e21-c924ca300701" providerId="ADAL" clId="{F0C6E01A-1946-4EA9-8579-A5924CAD68FE}" dt="2024-09-27T15:40:24.325" v="356" actId="207"/>
          <ac:spMkLst>
            <pc:docMk/>
            <pc:sldMk cId="926118475" sldId="266"/>
            <ac:spMk id="3" creationId="{00000000-0000-0000-0000-000000000000}"/>
          </ac:spMkLst>
        </pc:spChg>
        <pc:spChg chg="mod">
          <ac:chgData name="Sucha, Andrea (SR)" userId="d5b90557-3e28-49ed-9e21-c924ca300701" providerId="ADAL" clId="{F0C6E01A-1946-4EA9-8579-A5924CAD68FE}" dt="2024-09-27T15:34:53.966" v="327"/>
          <ac:spMkLst>
            <pc:docMk/>
            <pc:sldMk cId="926118475" sldId="266"/>
            <ac:spMk id="5" creationId="{00000000-0000-0000-0000-000000000000}"/>
          </ac:spMkLst>
        </pc:spChg>
      </pc:sldChg>
      <pc:sldChg chg="modSp mod">
        <pc:chgData name="Sucha, Andrea (SR)" userId="d5b90557-3e28-49ed-9e21-c924ca300701" providerId="ADAL" clId="{F0C6E01A-1946-4EA9-8579-A5924CAD68FE}" dt="2024-09-27T16:22:11.023" v="614" actId="20577"/>
        <pc:sldMkLst>
          <pc:docMk/>
          <pc:sldMk cId="4063355967" sldId="267"/>
        </pc:sldMkLst>
        <pc:spChg chg="mod">
          <ac:chgData name="Sucha, Andrea (SR)" userId="d5b90557-3e28-49ed-9e21-c924ca300701" providerId="ADAL" clId="{F0C6E01A-1946-4EA9-8579-A5924CAD68FE}" dt="2024-09-27T16:22:11.023" v="614" actId="20577"/>
          <ac:spMkLst>
            <pc:docMk/>
            <pc:sldMk cId="4063355967" sldId="267"/>
            <ac:spMk id="3" creationId="{00000000-0000-0000-0000-000000000000}"/>
          </ac:spMkLst>
        </pc:spChg>
        <pc:spChg chg="mod">
          <ac:chgData name="Sucha, Andrea (SR)" userId="d5b90557-3e28-49ed-9e21-c924ca300701" providerId="ADAL" clId="{F0C6E01A-1946-4EA9-8579-A5924CAD68FE}" dt="2024-09-27T16:11:51.340" v="550" actId="790"/>
          <ac:spMkLst>
            <pc:docMk/>
            <pc:sldMk cId="4063355967" sldId="267"/>
            <ac:spMk id="5" creationId="{00000000-0000-0000-0000-000000000000}"/>
          </ac:spMkLst>
        </pc:spChg>
      </pc:sldChg>
      <pc:sldChg chg="modSp mod">
        <pc:chgData name="Sucha, Andrea (SR)" userId="d5b90557-3e28-49ed-9e21-c924ca300701" providerId="ADAL" clId="{F0C6E01A-1946-4EA9-8579-A5924CAD68FE}" dt="2024-09-27T16:23:44.270" v="618" actId="33524"/>
        <pc:sldMkLst>
          <pc:docMk/>
          <pc:sldMk cId="2443911292" sldId="268"/>
        </pc:sldMkLst>
        <pc:spChg chg="mod">
          <ac:chgData name="Sucha, Andrea (SR)" userId="d5b90557-3e28-49ed-9e21-c924ca300701" providerId="ADAL" clId="{F0C6E01A-1946-4EA9-8579-A5924CAD68FE}" dt="2024-09-27T16:23:44.270" v="618" actId="33524"/>
          <ac:spMkLst>
            <pc:docMk/>
            <pc:sldMk cId="2443911292" sldId="268"/>
            <ac:spMk id="3" creationId="{00000000-0000-0000-0000-000000000000}"/>
          </ac:spMkLst>
        </pc:spChg>
        <pc:spChg chg="mod">
          <ac:chgData name="Sucha, Andrea (SR)" userId="d5b90557-3e28-49ed-9e21-c924ca300701" providerId="ADAL" clId="{F0C6E01A-1946-4EA9-8579-A5924CAD68FE}" dt="2024-09-27T16:23:36.521" v="617" actId="20577"/>
          <ac:spMkLst>
            <pc:docMk/>
            <pc:sldMk cId="2443911292" sldId="268"/>
            <ac:spMk id="5" creationId="{00000000-0000-0000-0000-000000000000}"/>
          </ac:spMkLst>
        </pc:spChg>
      </pc:sldChg>
      <pc:sldChg chg="addSp delSp modSp mod">
        <pc:chgData name="Sucha, Andrea (SR)" userId="d5b90557-3e28-49ed-9e21-c924ca300701" providerId="ADAL" clId="{F0C6E01A-1946-4EA9-8579-A5924CAD68FE}" dt="2024-09-27T13:59:59.199" v="117" actId="33524"/>
        <pc:sldMkLst>
          <pc:docMk/>
          <pc:sldMk cId="1636322482" sldId="269"/>
        </pc:sldMkLst>
        <pc:spChg chg="del">
          <ac:chgData name="Sucha, Andrea (SR)" userId="d5b90557-3e28-49ed-9e21-c924ca300701" providerId="ADAL" clId="{F0C6E01A-1946-4EA9-8579-A5924CAD68FE}" dt="2024-09-27T13:42:45.763" v="22" actId="478"/>
          <ac:spMkLst>
            <pc:docMk/>
            <pc:sldMk cId="1636322482" sldId="269"/>
            <ac:spMk id="3" creationId="{00000000-0000-0000-0000-000000000000}"/>
          </ac:spMkLst>
        </pc:spChg>
        <pc:spChg chg="add del mod">
          <ac:chgData name="Sucha, Andrea (SR)" userId="d5b90557-3e28-49ed-9e21-c924ca300701" providerId="ADAL" clId="{F0C6E01A-1946-4EA9-8579-A5924CAD68FE}" dt="2024-09-27T13:42:49.330" v="23" actId="478"/>
          <ac:spMkLst>
            <pc:docMk/>
            <pc:sldMk cId="1636322482" sldId="269"/>
            <ac:spMk id="9" creationId="{AAEED010-79F2-41CD-429B-E34DE97AC4B9}"/>
          </ac:spMkLst>
        </pc:spChg>
        <pc:spChg chg="add mod">
          <ac:chgData name="Sucha, Andrea (SR)" userId="d5b90557-3e28-49ed-9e21-c924ca300701" providerId="ADAL" clId="{F0C6E01A-1946-4EA9-8579-A5924CAD68FE}" dt="2024-09-27T13:59:59.199" v="117" actId="33524"/>
          <ac:spMkLst>
            <pc:docMk/>
            <pc:sldMk cId="1636322482" sldId="269"/>
            <ac:spMk id="10" creationId="{8334EBD5-5072-4757-08C1-6C73623EE21B}"/>
          </ac:spMkLst>
        </pc:spChg>
        <pc:picChg chg="add del mod">
          <ac:chgData name="Sucha, Andrea (SR)" userId="d5b90557-3e28-49ed-9e21-c924ca300701" providerId="ADAL" clId="{F0C6E01A-1946-4EA9-8579-A5924CAD68FE}" dt="2024-09-27T13:32:58.602" v="16" actId="478"/>
          <ac:picMkLst>
            <pc:docMk/>
            <pc:sldMk cId="1636322482" sldId="269"/>
            <ac:picMk id="4" creationId="{C0B7F396-B66E-C14D-4F6D-FE3EAD58CA44}"/>
          </ac:picMkLst>
        </pc:picChg>
        <pc:picChg chg="add mod">
          <ac:chgData name="Sucha, Andrea (SR)" userId="d5b90557-3e28-49ed-9e21-c924ca300701" providerId="ADAL" clId="{F0C6E01A-1946-4EA9-8579-A5924CAD68FE}" dt="2024-09-27T13:34:16.829" v="21"/>
          <ac:picMkLst>
            <pc:docMk/>
            <pc:sldMk cId="1636322482" sldId="269"/>
            <ac:picMk id="7" creationId="{29A0B08F-0021-2F45-1855-B2E1322FC968}"/>
          </ac:picMkLst>
        </pc:picChg>
      </pc:sldChg>
      <pc:sldChg chg="modSp mod">
        <pc:chgData name="Sucha, Andrea (SR)" userId="d5b90557-3e28-49ed-9e21-c924ca300701" providerId="ADAL" clId="{F0C6E01A-1946-4EA9-8579-A5924CAD68FE}" dt="2024-09-27T14:18:23.432" v="150" actId="20577"/>
        <pc:sldMkLst>
          <pc:docMk/>
          <pc:sldMk cId="512624103" sldId="270"/>
        </pc:sldMkLst>
        <pc:spChg chg="mod">
          <ac:chgData name="Sucha, Andrea (SR)" userId="d5b90557-3e28-49ed-9e21-c924ca300701" providerId="ADAL" clId="{F0C6E01A-1946-4EA9-8579-A5924CAD68FE}" dt="2024-09-27T14:18:23.432" v="150" actId="20577"/>
          <ac:spMkLst>
            <pc:docMk/>
            <pc:sldMk cId="512624103" sldId="270"/>
            <ac:spMk id="17" creationId="{00000000-0000-0000-0000-000000000000}"/>
          </ac:spMkLst>
        </pc:spChg>
      </pc:sldChg>
      <pc:sldChg chg="modSp mod">
        <pc:chgData name="Sucha, Andrea (SR)" userId="d5b90557-3e28-49ed-9e21-c924ca300701" providerId="ADAL" clId="{F0C6E01A-1946-4EA9-8579-A5924CAD68FE}" dt="2024-09-27T14:21:59.896" v="161" actId="6549"/>
        <pc:sldMkLst>
          <pc:docMk/>
          <pc:sldMk cId="1286867019" sldId="271"/>
        </pc:sldMkLst>
        <pc:spChg chg="mod">
          <ac:chgData name="Sucha, Andrea (SR)" userId="d5b90557-3e28-49ed-9e21-c924ca300701" providerId="ADAL" clId="{F0C6E01A-1946-4EA9-8579-A5924CAD68FE}" dt="2024-09-27T14:21:59.896" v="161" actId="6549"/>
          <ac:spMkLst>
            <pc:docMk/>
            <pc:sldMk cId="1286867019" sldId="271"/>
            <ac:spMk id="17" creationId="{00000000-0000-0000-0000-000000000000}"/>
          </ac:spMkLst>
        </pc:spChg>
      </pc:sldChg>
      <pc:sldChg chg="modSp mod">
        <pc:chgData name="Sucha, Andrea (SR)" userId="d5b90557-3e28-49ed-9e21-c924ca300701" providerId="ADAL" clId="{F0C6E01A-1946-4EA9-8579-A5924CAD68FE}" dt="2024-09-27T14:29:00.751" v="164"/>
        <pc:sldMkLst>
          <pc:docMk/>
          <pc:sldMk cId="2998738998" sldId="272"/>
        </pc:sldMkLst>
        <pc:spChg chg="mod">
          <ac:chgData name="Sucha, Andrea (SR)" userId="d5b90557-3e28-49ed-9e21-c924ca300701" providerId="ADAL" clId="{F0C6E01A-1946-4EA9-8579-A5924CAD68FE}" dt="2024-09-27T14:29:00.751" v="164"/>
          <ac:spMkLst>
            <pc:docMk/>
            <pc:sldMk cId="2998738998" sldId="272"/>
            <ac:spMk id="17" creationId="{00000000-0000-0000-0000-000000000000}"/>
          </ac:spMkLst>
        </pc:spChg>
      </pc:sldChg>
      <pc:sldChg chg="addSp delSp modSp add mod">
        <pc:chgData name="Sucha, Andrea (SR)" userId="d5b90557-3e28-49ed-9e21-c924ca300701" providerId="ADAL" clId="{F0C6E01A-1946-4EA9-8579-A5924CAD68FE}" dt="2024-09-27T14:35:23.063" v="249" actId="1076"/>
        <pc:sldMkLst>
          <pc:docMk/>
          <pc:sldMk cId="3985650342" sldId="273"/>
        </pc:sldMkLst>
        <pc:spChg chg="mod">
          <ac:chgData name="Sucha, Andrea (SR)" userId="d5b90557-3e28-49ed-9e21-c924ca300701" providerId="ADAL" clId="{F0C6E01A-1946-4EA9-8579-A5924CAD68FE}" dt="2024-09-27T14:34:51.842" v="243" actId="20577"/>
          <ac:spMkLst>
            <pc:docMk/>
            <pc:sldMk cId="3985650342" sldId="273"/>
            <ac:spMk id="2" creationId="{731E9F28-057F-E947-95B4-E8B17EC9D383}"/>
          </ac:spMkLst>
        </pc:spChg>
        <pc:spChg chg="add del mod">
          <ac:chgData name="Sucha, Andrea (SR)" userId="d5b90557-3e28-49ed-9e21-c924ca300701" providerId="ADAL" clId="{F0C6E01A-1946-4EA9-8579-A5924CAD68FE}" dt="2024-09-27T14:35:09" v="245" actId="478"/>
          <ac:spMkLst>
            <pc:docMk/>
            <pc:sldMk cId="3985650342" sldId="273"/>
            <ac:spMk id="4" creationId="{1D9471F4-FBE0-0092-B5EE-6FFB0A3A7D77}"/>
          </ac:spMkLst>
        </pc:spChg>
        <pc:spChg chg="add mod">
          <ac:chgData name="Sucha, Andrea (SR)" userId="d5b90557-3e28-49ed-9e21-c924ca300701" providerId="ADAL" clId="{F0C6E01A-1946-4EA9-8579-A5924CAD68FE}" dt="2024-09-27T14:35:13.256" v="247" actId="1076"/>
          <ac:spMkLst>
            <pc:docMk/>
            <pc:sldMk cId="3985650342" sldId="273"/>
            <ac:spMk id="5" creationId="{A05AAA57-E60A-DA9C-CD11-8173052E884B}"/>
          </ac:spMkLst>
        </pc:spChg>
        <pc:spChg chg="del">
          <ac:chgData name="Sucha, Andrea (SR)" userId="d5b90557-3e28-49ed-9e21-c924ca300701" providerId="ADAL" clId="{F0C6E01A-1946-4EA9-8579-A5924CAD68FE}" dt="2024-09-27T14:35:07.126" v="244" actId="478"/>
          <ac:spMkLst>
            <pc:docMk/>
            <pc:sldMk cId="3985650342" sldId="273"/>
            <ac:spMk id="17" creationId="{00000000-0000-0000-0000-000000000000}"/>
          </ac:spMkLst>
        </pc:spChg>
        <pc:picChg chg="add mod">
          <ac:chgData name="Sucha, Andrea (SR)" userId="d5b90557-3e28-49ed-9e21-c924ca300701" providerId="ADAL" clId="{F0C6E01A-1946-4EA9-8579-A5924CAD68FE}" dt="2024-09-27T14:35:23.063" v="249" actId="1076"/>
          <ac:picMkLst>
            <pc:docMk/>
            <pc:sldMk cId="3985650342" sldId="273"/>
            <ac:picMk id="6" creationId="{37FCEECB-EE57-DF1C-69E8-59CA2DBB9A41}"/>
          </ac:picMkLst>
        </pc:picChg>
      </pc:sldChg>
      <pc:sldChg chg="addSp delSp modSp add mod">
        <pc:chgData name="Sucha, Andrea (SR)" userId="d5b90557-3e28-49ed-9e21-c924ca300701" providerId="ADAL" clId="{F0C6E01A-1946-4EA9-8579-A5924CAD68FE}" dt="2024-09-27T15:35:29.321" v="332" actId="20577"/>
        <pc:sldMkLst>
          <pc:docMk/>
          <pc:sldMk cId="2864354304" sldId="274"/>
        </pc:sldMkLst>
        <pc:spChg chg="add del mod">
          <ac:chgData name="Sucha, Andrea (SR)" userId="d5b90557-3e28-49ed-9e21-c924ca300701" providerId="ADAL" clId="{F0C6E01A-1946-4EA9-8579-A5924CAD68FE}" dt="2024-09-27T14:45:49.189" v="262" actId="478"/>
          <ac:spMkLst>
            <pc:docMk/>
            <pc:sldMk cId="2864354304" sldId="274"/>
            <ac:spMk id="3" creationId="{05C79E3F-C87F-76FF-DF00-866CB60A596E}"/>
          </ac:spMkLst>
        </pc:spChg>
        <pc:spChg chg="add mod">
          <ac:chgData name="Sucha, Andrea (SR)" userId="d5b90557-3e28-49ed-9e21-c924ca300701" providerId="ADAL" clId="{F0C6E01A-1946-4EA9-8579-A5924CAD68FE}" dt="2024-09-27T15:35:29.321" v="332" actId="20577"/>
          <ac:spMkLst>
            <pc:docMk/>
            <pc:sldMk cId="2864354304" sldId="274"/>
            <ac:spMk id="4" creationId="{C750F336-84B5-1CF8-BBAB-E1A1BF8DAADF}"/>
          </ac:spMkLst>
        </pc:spChg>
        <pc:spChg chg="del">
          <ac:chgData name="Sucha, Andrea (SR)" userId="d5b90557-3e28-49ed-9e21-c924ca300701" providerId="ADAL" clId="{F0C6E01A-1946-4EA9-8579-A5924CAD68FE}" dt="2024-09-27T14:45:45.697" v="260" actId="478"/>
          <ac:spMkLst>
            <pc:docMk/>
            <pc:sldMk cId="2864354304" sldId="274"/>
            <ac:spMk id="5" creationId="{00000000-0000-0000-0000-000000000000}"/>
          </ac:spMkLst>
        </pc:spChg>
        <pc:spChg chg="del mod">
          <ac:chgData name="Sucha, Andrea (SR)" userId="d5b90557-3e28-49ed-9e21-c924ca300701" providerId="ADAL" clId="{F0C6E01A-1946-4EA9-8579-A5924CAD68FE}" dt="2024-09-27T15:06:05.870" v="268" actId="478"/>
          <ac:spMkLst>
            <pc:docMk/>
            <pc:sldMk cId="2864354304" sldId="274"/>
            <ac:spMk id="6" creationId="{00000000-0000-0000-0000-000000000000}"/>
          </ac:spMkLst>
        </pc:spChg>
        <pc:spChg chg="add mod">
          <ac:chgData name="Sucha, Andrea (SR)" userId="d5b90557-3e28-49ed-9e21-c924ca300701" providerId="ADAL" clId="{F0C6E01A-1946-4EA9-8579-A5924CAD68FE}" dt="2024-09-27T15:13:47.120" v="288" actId="207"/>
          <ac:spMkLst>
            <pc:docMk/>
            <pc:sldMk cId="2864354304" sldId="274"/>
            <ac:spMk id="10" creationId="{A9C0F7CC-80D5-02AA-DB1A-ACA1C70B8EB6}"/>
          </ac:spMkLst>
        </pc:spChg>
        <pc:spChg chg="mod">
          <ac:chgData name="Sucha, Andrea (SR)" userId="d5b90557-3e28-49ed-9e21-c924ca300701" providerId="ADAL" clId="{F0C6E01A-1946-4EA9-8579-A5924CAD68FE}" dt="2024-09-27T15:32:14.640" v="324"/>
          <ac:spMkLst>
            <pc:docMk/>
            <pc:sldMk cId="2864354304" sldId="274"/>
            <ac:spMk id="15" creationId="{00000000-0000-0000-0000-000000000000}"/>
          </ac:spMkLst>
        </pc:spChg>
        <pc:picChg chg="del">
          <ac:chgData name="Sucha, Andrea (SR)" userId="d5b90557-3e28-49ed-9e21-c924ca300701" providerId="ADAL" clId="{F0C6E01A-1946-4EA9-8579-A5924CAD68FE}" dt="2024-09-27T14:46:44.465" v="266" actId="478"/>
          <ac:picMkLst>
            <pc:docMk/>
            <pc:sldMk cId="2864354304" sldId="274"/>
            <ac:picMk id="7" creationId="{00000000-0000-0000-0000-000000000000}"/>
          </ac:picMkLst>
        </pc:picChg>
        <pc:picChg chg="add mod">
          <ac:chgData name="Sucha, Andrea (SR)" userId="d5b90557-3e28-49ed-9e21-c924ca300701" providerId="ADAL" clId="{F0C6E01A-1946-4EA9-8579-A5924CAD68FE}" dt="2024-09-27T15:16:40.563" v="298" actId="1076"/>
          <ac:picMkLst>
            <pc:docMk/>
            <pc:sldMk cId="2864354304" sldId="274"/>
            <ac:picMk id="9" creationId="{4A12774B-DFF5-51B8-FE49-33E17658A7FD}"/>
          </ac:picMkLst>
        </pc:picChg>
      </pc:sldChg>
      <pc:sldChg chg="modSp add mod">
        <pc:chgData name="Sucha, Andrea (SR)" userId="d5b90557-3e28-49ed-9e21-c924ca300701" providerId="ADAL" clId="{F0C6E01A-1946-4EA9-8579-A5924CAD68FE}" dt="2024-09-27T16:11:05.892" v="542" actId="1076"/>
        <pc:sldMkLst>
          <pc:docMk/>
          <pc:sldMk cId="2310006831" sldId="275"/>
        </pc:sldMkLst>
        <pc:spChg chg="mod">
          <ac:chgData name="Sucha, Andrea (SR)" userId="d5b90557-3e28-49ed-9e21-c924ca300701" providerId="ADAL" clId="{F0C6E01A-1946-4EA9-8579-A5924CAD68FE}" dt="2024-09-27T16:05:39.329" v="517" actId="20577"/>
          <ac:spMkLst>
            <pc:docMk/>
            <pc:sldMk cId="2310006831" sldId="275"/>
            <ac:spMk id="2" creationId="{00000000-0000-0000-0000-000000000000}"/>
          </ac:spMkLst>
        </pc:spChg>
        <pc:spChg chg="mod">
          <ac:chgData name="Sucha, Andrea (SR)" userId="d5b90557-3e28-49ed-9e21-c924ca300701" providerId="ADAL" clId="{F0C6E01A-1946-4EA9-8579-A5924CAD68FE}" dt="2024-09-27T16:08:19.561" v="537" actId="790"/>
          <ac:spMkLst>
            <pc:docMk/>
            <pc:sldMk cId="2310006831" sldId="275"/>
            <ac:spMk id="6" creationId="{00000000-0000-0000-0000-000000000000}"/>
          </ac:spMkLst>
        </pc:spChg>
        <pc:picChg chg="mod">
          <ac:chgData name="Sucha, Andrea (SR)" userId="d5b90557-3e28-49ed-9e21-c924ca300701" providerId="ADAL" clId="{F0C6E01A-1946-4EA9-8579-A5924CAD68FE}" dt="2024-09-27T16:11:05.892" v="542" actId="1076"/>
          <ac:picMkLst>
            <pc:docMk/>
            <pc:sldMk cId="2310006831" sldId="275"/>
            <ac:picMk id="4" creationId="{65452900-9355-E1F4-CBA1-3332B7C4EA03}"/>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51A42D99-180A-46D1-9559-FD6496BA38AF}"/>
              </a:ext>
            </a:extLst>
          </p:cNvPr>
          <p:cNvSpPr>
            <a:spLocks noGrp="1"/>
          </p:cNvSpPr>
          <p:nvPr>
            <p:ph type="sldNum" sz="quarter" idx="3"/>
          </p:nvPr>
        </p:nvSpPr>
        <p:spPr>
          <a:xfrm>
            <a:off x="466849" y="8856000"/>
            <a:ext cx="2971800" cy="153888"/>
          </a:xfrm>
          <a:prstGeom prst="rect">
            <a:avLst/>
          </a:prstGeom>
        </p:spPr>
        <p:txBody>
          <a:bodyPr vert="horz" lIns="0" tIns="0" rIns="0" bIns="0" rtlCol="0" anchor="b">
            <a:spAutoFit/>
          </a:bodyPr>
          <a:lstStyle>
            <a:lvl1pPr algn="r">
              <a:defRPr sz="1200"/>
            </a:lvl1pPr>
          </a:lstStyle>
          <a:p>
            <a:pPr algn="l"/>
            <a:fld id="{5A74B7D8-3527-4146-850B-13A8891B2144}" type="slidenum">
              <a:rPr lang="en-GB" sz="1000" smtClean="0"/>
              <a:pPr algn="l"/>
              <a:t>‹#›</a:t>
            </a:fld>
            <a:endParaRPr lang="en-GB" sz="1000" dirty="0"/>
          </a:p>
        </p:txBody>
      </p:sp>
      <p:pic>
        <p:nvPicPr>
          <p:cNvPr id="6" name="Grafik 5">
            <a:extLst>
              <a:ext uri="{FF2B5EF4-FFF2-40B4-BE49-F238E27FC236}">
                <a16:creationId xmlns:a16="http://schemas.microsoft.com/office/drawing/2014/main" id="{F8666D39-E20F-412B-AD2F-B9AA0502D3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6607" y="8633978"/>
            <a:ext cx="354544" cy="354547"/>
          </a:xfrm>
          <a:prstGeom prst="rect">
            <a:avLst/>
          </a:prstGeom>
        </p:spPr>
      </p:pic>
    </p:spTree>
    <p:extLst>
      <p:ext uri="{BB962C8B-B14F-4D97-AF65-F5344CB8AC3E}">
        <p14:creationId xmlns:p14="http://schemas.microsoft.com/office/powerpoint/2010/main" val="3120147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5"/>
          </p:nvPr>
        </p:nvSpPr>
        <p:spPr>
          <a:xfrm>
            <a:off x="381000" y="8856476"/>
            <a:ext cx="439081" cy="153888"/>
          </a:xfrm>
          <a:prstGeom prst="rect">
            <a:avLst/>
          </a:prstGeom>
        </p:spPr>
        <p:txBody>
          <a:bodyPr vert="horz" wrap="square" lIns="0" tIns="0" rIns="0" bIns="0" rtlCol="0" anchor="b">
            <a:spAutoFit/>
          </a:bodyPr>
          <a:lstStyle>
            <a:lvl1pPr algn="l">
              <a:defRPr sz="1000">
                <a:latin typeface="VW Text Office" panose="020B0503040200000003" pitchFamily="34" charset="0"/>
              </a:defRPr>
            </a:lvl1pPr>
          </a:lstStyle>
          <a:p>
            <a:fld id="{E0ACFCA9-5A87-4C54-A0DD-FEE9B5D7103A}" type="slidenum">
              <a:rPr lang="de-DE" smtClean="0"/>
              <a:pPr/>
              <a:t>‹#›</a:t>
            </a:fld>
            <a:endParaRPr lang="de-DE" dirty="0"/>
          </a:p>
        </p:txBody>
      </p:sp>
      <p:pic>
        <p:nvPicPr>
          <p:cNvPr id="9" name="Grafik 8">
            <a:extLst>
              <a:ext uri="{FF2B5EF4-FFF2-40B4-BE49-F238E27FC236}">
                <a16:creationId xmlns:a16="http://schemas.microsoft.com/office/drawing/2014/main" id="{F0137379-F1A6-4BE5-A3E6-7D10969D78B3}"/>
              </a:ext>
            </a:extLst>
          </p:cNvPr>
          <p:cNvPicPr>
            <a:picLocks noChangeAspect="1"/>
          </p:cNvPicPr>
          <p:nvPr/>
        </p:nvPicPr>
        <p:blipFill>
          <a:blip r:embed="rId2"/>
          <a:stretch>
            <a:fillRect/>
          </a:stretch>
        </p:blipFill>
        <p:spPr>
          <a:xfrm>
            <a:off x="6122456" y="8633978"/>
            <a:ext cx="354544" cy="354547"/>
          </a:xfrm>
          <a:prstGeom prst="rect">
            <a:avLst/>
          </a:prstGeom>
        </p:spPr>
      </p:pic>
    </p:spTree>
    <p:extLst>
      <p:ext uri="{BB962C8B-B14F-4D97-AF65-F5344CB8AC3E}">
        <p14:creationId xmlns:p14="http://schemas.microsoft.com/office/powerpoint/2010/main" val="2098347506"/>
      </p:ext>
    </p:extLst>
  </p:cSld>
  <p:clrMap bg1="lt1" tx1="dk1" bg2="lt2" tx2="dk2" accent1="accent1" accent2="accent2" accent3="accent3" accent4="accent4" accent5="accent5" accent6="accent6" hlink="hlink" folHlink="folHlink"/>
  <p:notesStyle>
    <a:lvl1pPr marL="0" algn="l" defTabSz="1219140" rtl="0" eaLnBrk="1" latinLnBrk="0" hangingPunct="1">
      <a:spcBef>
        <a:spcPts val="1200"/>
      </a:spcBef>
      <a:defRPr sz="1600" kern="1200">
        <a:solidFill>
          <a:schemeClr val="tx1"/>
        </a:solidFill>
        <a:latin typeface="+mj-lt"/>
        <a:ea typeface="+mn-ea"/>
        <a:cs typeface="+mn-cs"/>
      </a:defRPr>
    </a:lvl1pPr>
    <a:lvl2pPr marL="0" indent="0" algn="l" defTabSz="1219140" rtl="0" eaLnBrk="1" latinLnBrk="0" hangingPunct="1">
      <a:spcBef>
        <a:spcPts val="1000"/>
      </a:spcBef>
      <a:defRPr sz="1600" kern="1200">
        <a:solidFill>
          <a:schemeClr val="tx1"/>
        </a:solidFill>
        <a:latin typeface="VW Text Office" panose="020B0503040200000003" pitchFamily="34" charset="0"/>
        <a:ea typeface="+mn-ea"/>
        <a:cs typeface="+mn-cs"/>
      </a:defRPr>
    </a:lvl2pPr>
    <a:lvl3pPr marL="252000" indent="-252000" algn="l" defTabSz="1219140" rtl="0" eaLnBrk="1" latinLnBrk="0" hangingPunct="1">
      <a:spcBef>
        <a:spcPts val="400"/>
      </a:spcBef>
      <a:buFont typeface="Arial" panose="020B0604020202020204" pitchFamily="34" charset="0"/>
      <a:buChar char="•"/>
      <a:defRPr sz="1600" kern="1200">
        <a:solidFill>
          <a:schemeClr val="tx1"/>
        </a:solidFill>
        <a:latin typeface="VW Text Office" panose="020B0503040200000003" pitchFamily="34" charset="0"/>
        <a:ea typeface="+mn-ea"/>
        <a:cs typeface="+mn-cs"/>
      </a:defRPr>
    </a:lvl3pPr>
    <a:lvl4pPr marL="252000" indent="-252000" algn="l" defTabSz="1219140" rtl="0" eaLnBrk="1" latinLnBrk="0" hangingPunct="1">
      <a:spcBef>
        <a:spcPts val="400"/>
      </a:spcBef>
      <a:buFont typeface="Arial" panose="020B0604020202020204" pitchFamily="34" charset="0"/>
      <a:buChar char="•"/>
      <a:defRPr sz="1600" kern="1200">
        <a:solidFill>
          <a:schemeClr val="tx1"/>
        </a:solidFill>
        <a:latin typeface="VW Text Office" panose="020B0503040200000003" pitchFamily="34" charset="0"/>
        <a:ea typeface="+mn-ea"/>
        <a:cs typeface="+mn-cs"/>
      </a:defRPr>
    </a:lvl4pPr>
    <a:lvl5pPr marL="252000" indent="-252000" algn="l" defTabSz="1219140" rtl="0" eaLnBrk="1" latinLnBrk="0" hangingPunct="1">
      <a:spcBef>
        <a:spcPts val="400"/>
      </a:spcBef>
      <a:buFont typeface="Arial" panose="020B0604020202020204" pitchFamily="34" charset="0"/>
      <a:buChar char="•"/>
      <a:defRPr sz="1600" kern="1200">
        <a:solidFill>
          <a:schemeClr val="tx1"/>
        </a:solidFill>
        <a:latin typeface="VW Text Office" panose="020B0503040200000003" pitchFamily="34" charset="0"/>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4.bin"/><Relationship Id="rId9"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33.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openxmlformats.org/officeDocument/2006/relationships/image" Target="../media/image6.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1.xml"/><Relationship Id="rId6" Type="http://schemas.openxmlformats.org/officeDocument/2006/relationships/image" Target="../media/image2.png"/><Relationship Id="rId5" Type="http://schemas.openxmlformats.org/officeDocument/2006/relationships/image" Target="../media/image19.emf"/><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eite hellblauer Text">
    <p:bg>
      <p:bgPr>
        <a:solidFill>
          <a:schemeClr val="tx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44C3760-6291-451D-9ECB-A0BAF6F8DA5F}"/>
              </a:ext>
            </a:extLst>
          </p:cNvPr>
          <p:cNvGraphicFramePr>
            <a:graphicFrameLocks noChangeAspect="1"/>
          </p:cNvGraphicFramePr>
          <p:nvPr userDrawn="1">
            <p:custDataLst>
              <p:tags r:id="rId1"/>
            </p:custDataLst>
            <p:extLst>
              <p:ext uri="{D42A27DB-BD31-4B8C-83A1-F6EECF244321}">
                <p14:modId xmlns:p14="http://schemas.microsoft.com/office/powerpoint/2010/main" val="2586081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7" name="Objekt 6" hidden="1">
                        <a:extLst>
                          <a:ext uri="{FF2B5EF4-FFF2-40B4-BE49-F238E27FC236}">
                            <a16:creationId xmlns:a16="http://schemas.microsoft.com/office/drawing/2014/main" id="{A44C3760-6291-451D-9ECB-A0BAF6F8DA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364AEBC5-6305-4EF7-A8BD-79CA33291FC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grpSp>
        <p:nvGrpSpPr>
          <p:cNvPr id="17" name="Gruppieren 16">
            <a:extLst>
              <a:ext uri="{FF2B5EF4-FFF2-40B4-BE49-F238E27FC236}">
                <a16:creationId xmlns:a16="http://schemas.microsoft.com/office/drawing/2014/main" id="{EA63D9C3-4D98-44E0-90AD-13EEAB0F2BCB}"/>
              </a:ext>
            </a:extLst>
          </p:cNvPr>
          <p:cNvGrpSpPr/>
          <p:nvPr userDrawn="1"/>
        </p:nvGrpSpPr>
        <p:grpSpPr bwMode="gray">
          <a:xfrm>
            <a:off x="-264684" y="-187656"/>
            <a:ext cx="12649383" cy="7255563"/>
            <a:chOff x="-264684" y="-187656"/>
            <a:chExt cx="12649383" cy="7255563"/>
          </a:xfrm>
        </p:grpSpPr>
        <p:cxnSp>
          <p:nvCxnSpPr>
            <p:cNvPr id="18" name="Gerade Verbindung 6">
              <a:extLst>
                <a:ext uri="{FF2B5EF4-FFF2-40B4-BE49-F238E27FC236}">
                  <a16:creationId xmlns:a16="http://schemas.microsoft.com/office/drawing/2014/main" id="{717C255D-BABE-4648-8C80-372B53E03E45}"/>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7">
              <a:extLst>
                <a:ext uri="{FF2B5EF4-FFF2-40B4-BE49-F238E27FC236}">
                  <a16:creationId xmlns:a16="http://schemas.microsoft.com/office/drawing/2014/main" id="{DF2D56B2-9C0A-494A-8FDB-1525C742F7A8}"/>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8">
              <a:extLst>
                <a:ext uri="{FF2B5EF4-FFF2-40B4-BE49-F238E27FC236}">
                  <a16:creationId xmlns:a16="http://schemas.microsoft.com/office/drawing/2014/main" id="{4F8EE169-4B8D-44C3-8070-817B163B3AC4}"/>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9">
              <a:extLst>
                <a:ext uri="{FF2B5EF4-FFF2-40B4-BE49-F238E27FC236}">
                  <a16:creationId xmlns:a16="http://schemas.microsoft.com/office/drawing/2014/main" id="{1A79CC8B-9B1A-4872-A719-E8054CF0E25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0">
              <a:extLst>
                <a:ext uri="{FF2B5EF4-FFF2-40B4-BE49-F238E27FC236}">
                  <a16:creationId xmlns:a16="http://schemas.microsoft.com/office/drawing/2014/main" id="{0F87EEF9-7CAD-4322-9E4C-70C0B2B9CB2A}"/>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1">
              <a:extLst>
                <a:ext uri="{FF2B5EF4-FFF2-40B4-BE49-F238E27FC236}">
                  <a16:creationId xmlns:a16="http://schemas.microsoft.com/office/drawing/2014/main" id="{8710359C-B205-4E56-B70A-EDB07151A0A2}"/>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2">
              <a:extLst>
                <a:ext uri="{FF2B5EF4-FFF2-40B4-BE49-F238E27FC236}">
                  <a16:creationId xmlns:a16="http://schemas.microsoft.com/office/drawing/2014/main" id="{C101394D-6017-44CB-95C4-E3F8761BD30E}"/>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3">
              <a:extLst>
                <a:ext uri="{FF2B5EF4-FFF2-40B4-BE49-F238E27FC236}">
                  <a16:creationId xmlns:a16="http://schemas.microsoft.com/office/drawing/2014/main" id="{1AA95557-170F-4C93-B803-D024C1735374}"/>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8">
              <a:extLst>
                <a:ext uri="{FF2B5EF4-FFF2-40B4-BE49-F238E27FC236}">
                  <a16:creationId xmlns:a16="http://schemas.microsoft.com/office/drawing/2014/main" id="{D34859A9-A08C-4F54-A8E7-C649A06E7D0B}"/>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19">
              <a:extLst>
                <a:ext uri="{FF2B5EF4-FFF2-40B4-BE49-F238E27FC236}">
                  <a16:creationId xmlns:a16="http://schemas.microsoft.com/office/drawing/2014/main" id="{FED57F7F-3F19-47B4-BF44-87FEEA73B148}"/>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18">
              <a:extLst>
                <a:ext uri="{FF2B5EF4-FFF2-40B4-BE49-F238E27FC236}">
                  <a16:creationId xmlns:a16="http://schemas.microsoft.com/office/drawing/2014/main" id="{036BF247-2633-4001-8765-CEEE5E02AB2A}"/>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19">
              <a:extLst>
                <a:ext uri="{FF2B5EF4-FFF2-40B4-BE49-F238E27FC236}">
                  <a16:creationId xmlns:a16="http://schemas.microsoft.com/office/drawing/2014/main" id="{E761532C-E0C5-4F30-B32F-6C7438945037}"/>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hasCustomPrompt="1"/>
          </p:nvPr>
        </p:nvSpPr>
        <p:spPr bwMode="black">
          <a:xfrm>
            <a:off x="878480" y="2227343"/>
            <a:ext cx="9144000" cy="664797"/>
          </a:xfrm>
        </p:spPr>
        <p:txBody>
          <a:bodyPr wrap="square" anchor="b">
            <a:spAutoFit/>
          </a:bodyPr>
          <a:lstStyle>
            <a:lvl1pPr>
              <a:spcBef>
                <a:spcPts val="0"/>
              </a:spcBef>
              <a:defRPr sz="4800" spc="0" baseline="0">
                <a:solidFill>
                  <a:schemeClr val="bg2"/>
                </a:solidFill>
              </a:defRPr>
            </a:lvl1pPr>
          </a:lstStyle>
          <a:p>
            <a:r>
              <a:rPr lang="de-DE" noProof="0"/>
              <a:t>Präsentationstitel</a:t>
            </a:r>
          </a:p>
        </p:txBody>
      </p:sp>
      <p:sp>
        <p:nvSpPr>
          <p:cNvPr id="3" name="Untertitel 2"/>
          <p:cNvSpPr>
            <a:spLocks noGrp="1"/>
          </p:cNvSpPr>
          <p:nvPr>
            <p:ph type="subTitle" idx="1" hasCustomPrompt="1"/>
          </p:nvPr>
        </p:nvSpPr>
        <p:spPr bwMode="black">
          <a:xfrm>
            <a:off x="878480" y="2862000"/>
            <a:ext cx="9144000" cy="738664"/>
          </a:xfrm>
        </p:spPr>
        <p:txBody>
          <a:bodyPr wrap="square">
            <a:spAutoFit/>
          </a:bodyPr>
          <a:lstStyle>
            <a:lvl1pPr marL="0" indent="0" algn="l">
              <a:spcBef>
                <a:spcPts val="0"/>
              </a:spcBef>
              <a:buNone/>
              <a:defRPr sz="4800">
                <a:solidFill>
                  <a:schemeClr val="bg2"/>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black">
          <a:xfrm>
            <a:off x="878478" y="5524239"/>
            <a:ext cx="6696000" cy="287867"/>
          </a:xfrm>
        </p:spPr>
        <p:txBody>
          <a:bodyPr/>
          <a:lstStyle>
            <a:lvl1pPr>
              <a:spcBef>
                <a:spcPts val="0"/>
              </a:spcBef>
              <a:defRPr sz="1800">
                <a:solidFill>
                  <a:schemeClr val="bg2"/>
                </a:solidFill>
                <a:latin typeface="+mn-lt"/>
              </a:defRPr>
            </a:lvl1pPr>
          </a:lstStyle>
          <a:p>
            <a:pPr lvl="0"/>
            <a:r>
              <a:rPr lang="en-GB" noProof="0" dirty="0"/>
              <a:t>Ort | 10. September 2019</a:t>
            </a:r>
          </a:p>
        </p:txBody>
      </p:sp>
      <p:sp>
        <p:nvSpPr>
          <p:cNvPr id="26" name="Textplatzhalter 7">
            <a:extLst>
              <a:ext uri="{FF2B5EF4-FFF2-40B4-BE49-F238E27FC236}">
                <a16:creationId xmlns:a16="http://schemas.microsoft.com/office/drawing/2014/main" id="{EEEAE267-B36E-0C47-9F6B-BBFF10867257}"/>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2"/>
                </a:solidFill>
              </a:rPr>
              <a:t>Klassifizierung: Intern </a:t>
            </a:r>
          </a:p>
        </p:txBody>
      </p:sp>
      <p:sp>
        <p:nvSpPr>
          <p:cNvPr id="31"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2"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3"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4"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pic>
        <p:nvPicPr>
          <p:cNvPr id="35" name="Obrázok 3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177027" y="1060415"/>
            <a:ext cx="2696495" cy="849600"/>
          </a:xfrm>
          <a:prstGeom prst="rect">
            <a:avLst/>
          </a:prstGeom>
        </p:spPr>
      </p:pic>
      <p:sp>
        <p:nvSpPr>
          <p:cNvPr id="36"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Tree>
    <p:extLst>
      <p:ext uri="{BB962C8B-B14F-4D97-AF65-F5344CB8AC3E}">
        <p14:creationId xmlns:p14="http://schemas.microsoft.com/office/powerpoint/2010/main" val="6773364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2286050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33480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637738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45755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685367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Obrázok 1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36732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folie weißer Text Way to Zero">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1836474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Obrázok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Untertitel</a:t>
            </a:r>
          </a:p>
        </p:txBody>
      </p:sp>
      <p:sp>
        <p:nvSpPr>
          <p:cNvPr id="15" name="Textplatzhalter 14"/>
          <p:cNvSpPr>
            <a:spLocks noGrp="1"/>
          </p:cNvSpPr>
          <p:nvPr>
            <p:ph type="body" sz="quarter" idx="15" hasCustomPrompt="1"/>
          </p:nvPr>
        </p:nvSpPr>
        <p:spPr bwMode="gray">
          <a:xfrm>
            <a:off x="7560000" y="5104800"/>
            <a:ext cx="3600000" cy="287867"/>
          </a:xfrm>
        </p:spPr>
        <p:txBody>
          <a:bodyPr/>
          <a:lstStyle>
            <a:lvl1pPr>
              <a:defRPr sz="1800">
                <a:solidFill>
                  <a:schemeClr val="bg1"/>
                </a:solidFill>
                <a:latin typeface="+mn-lt"/>
              </a:defRPr>
            </a:lvl1pPr>
          </a:lstStyle>
          <a:p>
            <a:pPr lvl="0"/>
            <a:r>
              <a:rPr lang="de-DE" noProof="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pic>
        <p:nvPicPr>
          <p:cNvPr id="12" name="Grafik 11">
            <a:extLst>
              <a:ext uri="{FF2B5EF4-FFF2-40B4-BE49-F238E27FC236}">
                <a16:creationId xmlns:a16="http://schemas.microsoft.com/office/drawing/2014/main" id="{1FF222A4-C2F9-4F20-AC74-ABB6C5957A92}"/>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5113" y="5100090"/>
            <a:ext cx="1888087" cy="626400"/>
          </a:xfrm>
          <a:prstGeom prst="rect">
            <a:avLst/>
          </a:prstGeom>
        </p:spPr>
      </p:pic>
      <p:sp>
        <p:nvSpPr>
          <p:cNvPr id="6" name="Textplatzhalter 5">
            <a:extLst>
              <a:ext uri="{FF2B5EF4-FFF2-40B4-BE49-F238E27FC236}">
                <a16:creationId xmlns:a16="http://schemas.microsoft.com/office/drawing/2014/main" id="{5101D52C-04B0-4BFF-B7FD-7516F80A7D97}"/>
              </a:ext>
            </a:extLst>
          </p:cNvPr>
          <p:cNvSpPr>
            <a:spLocks noGrp="1"/>
          </p:cNvSpPr>
          <p:nvPr>
            <p:ph type="body" sz="quarter" idx="18" hasCustomPrompt="1"/>
          </p:nvPr>
        </p:nvSpPr>
        <p:spPr>
          <a:xfrm>
            <a:off x="7560000" y="5436000"/>
            <a:ext cx="3600000" cy="2769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de-DE" noProof="0">
                <a:solidFill>
                  <a:schemeClr val="bg1"/>
                </a:solidFill>
              </a:rPr>
              <a:t>Klassifizierung: Intern </a:t>
            </a:r>
          </a:p>
        </p:txBody>
      </p:sp>
      <p:sp>
        <p:nvSpPr>
          <p:cNvPr id="16" name="Rechteck 15">
            <a:extLst>
              <a:ext uri="{FF2B5EF4-FFF2-40B4-BE49-F238E27FC236}">
                <a16:creationId xmlns:a16="http://schemas.microsoft.com/office/drawing/2014/main" id="{57053438-263B-48B2-9616-0892AD21CE3B}"/>
              </a:ext>
            </a:extLst>
          </p:cNvPr>
          <p:cNvSpPr/>
          <p:nvPr userDrawn="1"/>
        </p:nvSpPr>
        <p:spPr>
          <a:xfrm>
            <a:off x="-1824880" y="0"/>
            <a:ext cx="1728192" cy="1354217"/>
          </a:xfrm>
          <a:prstGeom prst="rect">
            <a:avLst/>
          </a:prstGeom>
        </p:spPr>
        <p:txBody>
          <a:bodyPr wrap="square" lIns="0" tIns="0" rIns="0" bIns="0">
            <a:spAutoFit/>
          </a:bodyPr>
          <a:lstStyle/>
          <a:p>
            <a:r>
              <a:rPr lang="de-DE" sz="1100" noProof="0" dirty="0">
                <a:solidFill>
                  <a:srgbClr val="FF0000"/>
                </a:solidFill>
              </a:rPr>
              <a:t>Das ”Way </a:t>
            </a:r>
            <a:r>
              <a:rPr lang="de-DE" sz="1100" noProof="0" dirty="0" err="1">
                <a:solidFill>
                  <a:srgbClr val="FF0000"/>
                </a:solidFill>
              </a:rPr>
              <a:t>to</a:t>
            </a:r>
            <a:r>
              <a:rPr lang="de-DE" sz="1100" noProof="0" dirty="0">
                <a:solidFill>
                  <a:srgbClr val="FF0000"/>
                </a:solidFill>
              </a:rPr>
              <a:t> ZERO”-Label </a:t>
            </a:r>
            <a:br>
              <a:rPr lang="de-DE" sz="1100" noProof="0" dirty="0">
                <a:solidFill>
                  <a:srgbClr val="FF0000"/>
                </a:solidFill>
              </a:rPr>
            </a:br>
            <a:r>
              <a:rPr lang="de-DE" sz="1100" noProof="0" dirty="0">
                <a:solidFill>
                  <a:srgbClr val="FF0000"/>
                </a:solidFill>
              </a:rPr>
              <a:t>ist als Konstante unserer Kommunikation konzipiert. Andererseits darf es nicht </a:t>
            </a:r>
            <a:br>
              <a:rPr lang="de-DE" sz="1100" noProof="0" dirty="0">
                <a:solidFill>
                  <a:srgbClr val="FF0000"/>
                </a:solidFill>
              </a:rPr>
            </a:br>
            <a:r>
              <a:rPr lang="de-DE" sz="1100" noProof="0" dirty="0">
                <a:solidFill>
                  <a:srgbClr val="FF0000"/>
                </a:solidFill>
              </a:rPr>
              <a:t>in Zusammenhang mit </a:t>
            </a:r>
            <a:br>
              <a:rPr lang="de-DE" sz="1100" noProof="0" dirty="0">
                <a:solidFill>
                  <a:srgbClr val="FF0000"/>
                </a:solidFill>
              </a:rPr>
            </a:br>
            <a:r>
              <a:rPr lang="de-DE" sz="1100" noProof="0" dirty="0">
                <a:solidFill>
                  <a:srgbClr val="FF0000"/>
                </a:solidFill>
              </a:rPr>
              <a:t>„R“ oder Fahrzeugen mit Verbrennungsmotor verwendet werden.</a:t>
            </a:r>
          </a:p>
        </p:txBody>
      </p:sp>
      <p:grpSp>
        <p:nvGrpSpPr>
          <p:cNvPr id="13" name="Skupina 12"/>
          <p:cNvGrpSpPr/>
          <p:nvPr userDrawn="1"/>
        </p:nvGrpSpPr>
        <p:grpSpPr>
          <a:xfrm>
            <a:off x="479376" y="1062167"/>
            <a:ext cx="11232624" cy="4996264"/>
            <a:chOff x="479376" y="1062167"/>
            <a:chExt cx="11232624" cy="4996264"/>
          </a:xfrm>
        </p:grpSpPr>
        <p:pic>
          <p:nvPicPr>
            <p:cNvPr id="14" name="Obrázok 13"/>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7"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9"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0"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1"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950301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rennfolie mit dunklem Bild">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3352F42-8138-4C9A-982D-B566B6143DB2}"/>
              </a:ext>
            </a:extLst>
          </p:cNvPr>
          <p:cNvGraphicFramePr>
            <a:graphicFrameLocks noChangeAspect="1"/>
          </p:cNvGraphicFramePr>
          <p:nvPr userDrawn="1">
            <p:custDataLst>
              <p:tags r:id="rId1"/>
            </p:custDataLst>
            <p:extLst>
              <p:ext uri="{D42A27DB-BD31-4B8C-83A1-F6EECF244321}">
                <p14:modId xmlns:p14="http://schemas.microsoft.com/office/powerpoint/2010/main" val="1360190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6" name="Objekt 5" hidden="1">
                        <a:extLst>
                          <a:ext uri="{FF2B5EF4-FFF2-40B4-BE49-F238E27FC236}">
                            <a16:creationId xmlns:a16="http://schemas.microsoft.com/office/drawing/2014/main" id="{13352F42-8138-4C9A-982D-B566B6143D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C94C3513-E0BF-4E40-B55D-750F56BD358D}"/>
              </a:ext>
            </a:extLst>
          </p:cNvPr>
          <p:cNvGrpSpPr/>
          <p:nvPr userDrawn="1"/>
        </p:nvGrpSpPr>
        <p:grpSpPr bwMode="gray">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D6D93960-AB18-4E88-9BF3-D43049352919}"/>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FCA382C2-9265-4B84-9369-265CE6C6B303}"/>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8">
              <a:extLst>
                <a:ext uri="{FF2B5EF4-FFF2-40B4-BE49-F238E27FC236}">
                  <a16:creationId xmlns:a16="http://schemas.microsoft.com/office/drawing/2014/main" id="{E740232D-0571-4A4A-B683-66BB82153CA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F78359BB-1D17-4D59-8BC7-9E8894170944}"/>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F4110EDE-09FF-449E-B60F-A6439AAF692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A3A3B7D4-44AA-497B-9334-7C7E5E88C625}"/>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4981A131-371C-4CB9-B8F2-1AF2A3CFCA35}"/>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50741E15-E504-4C47-AFD8-9649640132DB}"/>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9D92C037-550C-43B3-B2D5-85688AD484A3}"/>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13865562-809D-47E2-A66F-2A99A83B9585}"/>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DECD4A31-3E48-4F2A-851C-281FF4619AB3}"/>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E32D9135-9F10-45DB-9D02-C91DB225FBD8}"/>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Bildplatzhalter 4">
            <a:extLst>
              <a:ext uri="{FF2B5EF4-FFF2-40B4-BE49-F238E27FC236}">
                <a16:creationId xmlns:a16="http://schemas.microsoft.com/office/drawing/2014/main" id="{ED332341-79D1-4311-BC9B-4C3E106038BC}"/>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dunkle Bildhintergründe gedacht. Um ein Bild einzufügen, klicken Sie bitte auf das Platzhalter-Symbol, wählen Sie ein Bild aus und klicken Sie auf „Einfügen“.</a:t>
            </a:r>
          </a:p>
        </p:txBody>
      </p:sp>
      <p:sp>
        <p:nvSpPr>
          <p:cNvPr id="7" name="Titel 1"/>
          <p:cNvSpPr>
            <a:spLocks noGrp="1"/>
          </p:cNvSpPr>
          <p:nvPr>
            <p:ph type="ctrTitle" hasCustomPrompt="1"/>
          </p:nvPr>
        </p:nvSpPr>
        <p:spPr bwMode="gray">
          <a:xfrm>
            <a:off x="479425" y="2227343"/>
            <a:ext cx="11233150" cy="664797"/>
          </a:xfrm>
        </p:spPr>
        <p:txBody>
          <a:bodyPr wrap="square" anchor="b">
            <a:spAutoFit/>
          </a:bodyPr>
          <a:lstStyle>
            <a:lvl1pPr>
              <a:spcBef>
                <a:spcPts val="0"/>
              </a:spcBef>
              <a:defRPr sz="4800" spc="0" baseline="0">
                <a:solidFill>
                  <a:schemeClr val="bg1"/>
                </a:solidFill>
              </a:defRPr>
            </a:lvl1pPr>
          </a:lstStyle>
          <a:p>
            <a:r>
              <a:rPr lang="de-DE" noProof="0" dirty="0"/>
              <a:t>Kapiteltrennfolie mit Bild</a:t>
            </a:r>
          </a:p>
        </p:txBody>
      </p:sp>
      <p:sp>
        <p:nvSpPr>
          <p:cNvPr id="8" name="Untertitel 2"/>
          <p:cNvSpPr>
            <a:spLocks noGrp="1"/>
          </p:cNvSpPr>
          <p:nvPr>
            <p:ph type="subTitle" idx="1" hasCustomPrompt="1"/>
          </p:nvPr>
        </p:nvSpPr>
        <p:spPr bwMode="gray">
          <a:xfrm>
            <a:off x="479425" y="2834901"/>
            <a:ext cx="11233150"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endParaRPr lang="en-GB" noProof="0"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a:xfrm>
            <a:off x="1897200" y="6551476"/>
            <a:ext cx="756000" cy="153888"/>
          </a:xfrm>
        </p:spPr>
        <p:txBody>
          <a:bodyPr/>
          <a:lstStyle>
            <a:lvl1pPr>
              <a:defRPr>
                <a:solidFill>
                  <a:schemeClr val="bg1"/>
                </a:solidFill>
              </a:defRPr>
            </a:lvl1pPr>
          </a:lstStyle>
          <a:p>
            <a:r>
              <a:rPr lang="de-DE" noProof="0"/>
              <a:t>Seite </a:t>
            </a:r>
            <a:fld id="{D9249B2F-9173-48D3-A5BC-90A6758C671B}" type="slidenum">
              <a:rPr lang="de-DE" noProof="0" smtClean="0"/>
              <a:pPr/>
              <a:t>‹#›</a:t>
            </a:fld>
            <a:endParaRPr lang="de-DE" noProof="0"/>
          </a:p>
        </p:txBody>
      </p:sp>
      <p:pic>
        <p:nvPicPr>
          <p:cNvPr id="24" name="Obrázok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65639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trennfolie mit hellem Bild">
    <p:bg bwMode="gray">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15E4F81-BF99-43CC-A760-0249283C31A3}"/>
              </a:ext>
            </a:extLst>
          </p:cNvPr>
          <p:cNvGraphicFramePr>
            <a:graphicFrameLocks noChangeAspect="1"/>
          </p:cNvGraphicFramePr>
          <p:nvPr userDrawn="1">
            <p:custDataLst>
              <p:tags r:id="rId1"/>
            </p:custDataLst>
            <p:extLst>
              <p:ext uri="{D42A27DB-BD31-4B8C-83A1-F6EECF244321}">
                <p14:modId xmlns:p14="http://schemas.microsoft.com/office/powerpoint/2010/main" val="2364262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B15E4F81-BF99-43CC-A760-0249283C31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B98716A3-4317-49A4-A516-0CAB7EE9EADA}"/>
              </a:ext>
            </a:extLst>
          </p:cNvPr>
          <p:cNvGrpSpPr/>
          <p:nvPr userDrawn="1"/>
        </p:nvGrpSpPr>
        <p:grpSpPr bwMode="gray">
          <a:xfrm>
            <a:off x="-264684" y="-187656"/>
            <a:ext cx="12649383" cy="7255563"/>
            <a:chOff x="-264684" y="-187656"/>
            <a:chExt cx="12649383" cy="7255563"/>
          </a:xfrm>
        </p:grpSpPr>
        <p:cxnSp>
          <p:nvCxnSpPr>
            <p:cNvPr id="12" name="Gerade Verbindung 6">
              <a:extLst>
                <a:ext uri="{FF2B5EF4-FFF2-40B4-BE49-F238E27FC236}">
                  <a16:creationId xmlns:a16="http://schemas.microsoft.com/office/drawing/2014/main" id="{968259DA-C4F4-42AE-AA1E-4FCA4BFD2F74}"/>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7">
              <a:extLst>
                <a:ext uri="{FF2B5EF4-FFF2-40B4-BE49-F238E27FC236}">
                  <a16:creationId xmlns:a16="http://schemas.microsoft.com/office/drawing/2014/main" id="{D584E2B3-1B07-400A-834E-C84919DD4AED}"/>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8D147300-2B5E-4928-945F-AF9187208EE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00096ED0-8C02-4E4F-A9D5-896D2531765F}"/>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0343AD15-AA2D-4FA3-A7A4-0F3B9B2D46E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1">
              <a:extLst>
                <a:ext uri="{FF2B5EF4-FFF2-40B4-BE49-F238E27FC236}">
                  <a16:creationId xmlns:a16="http://schemas.microsoft.com/office/drawing/2014/main" id="{3BC863F9-C281-4C65-995F-7DA22245A8CE}"/>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395D0265-0A40-4776-A0A6-9945A258C019}"/>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F51B9021-1044-4419-9F74-E7069B9197BE}"/>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8">
              <a:extLst>
                <a:ext uri="{FF2B5EF4-FFF2-40B4-BE49-F238E27FC236}">
                  <a16:creationId xmlns:a16="http://schemas.microsoft.com/office/drawing/2014/main" id="{834A74C2-6628-40E1-9DA8-3F00E08C9CAA}"/>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9">
              <a:extLst>
                <a:ext uri="{FF2B5EF4-FFF2-40B4-BE49-F238E27FC236}">
                  <a16:creationId xmlns:a16="http://schemas.microsoft.com/office/drawing/2014/main" id="{7AE4E1E1-93D4-43A4-AB5E-7DDBFF946DF7}"/>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8">
              <a:extLst>
                <a:ext uri="{FF2B5EF4-FFF2-40B4-BE49-F238E27FC236}">
                  <a16:creationId xmlns:a16="http://schemas.microsoft.com/office/drawing/2014/main" id="{4ABF7A17-2A90-47F9-9E6F-7C2A1133BF82}"/>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9">
              <a:extLst>
                <a:ext uri="{FF2B5EF4-FFF2-40B4-BE49-F238E27FC236}">
                  <a16:creationId xmlns:a16="http://schemas.microsoft.com/office/drawing/2014/main" id="{6153BE47-17AD-4A9F-AF96-DD1D516D4F70}"/>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Bildplatzhalter 4">
            <a:extLst>
              <a:ext uri="{FF2B5EF4-FFF2-40B4-BE49-F238E27FC236}">
                <a16:creationId xmlns:a16="http://schemas.microsoft.com/office/drawing/2014/main" id="{1D05A838-DB24-4E30-9B4B-D34C31F0CA2E}"/>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helle Bildhintergründe gedacht. Um ein Bild einzufügen, klicken Sie bitte auf das Platzhalter-Symbol, wählen Sie ein Bild aus und klicken Sie auf „Einfügen“.</a:t>
            </a:r>
          </a:p>
        </p:txBody>
      </p:sp>
      <p:sp>
        <p:nvSpPr>
          <p:cNvPr id="7" name="Titel 1"/>
          <p:cNvSpPr>
            <a:spLocks noGrp="1"/>
          </p:cNvSpPr>
          <p:nvPr>
            <p:ph type="ctrTitle" hasCustomPrompt="1"/>
          </p:nvPr>
        </p:nvSpPr>
        <p:spPr bwMode="gray">
          <a:xfrm>
            <a:off x="479425" y="2227343"/>
            <a:ext cx="11233150" cy="664797"/>
          </a:xfrm>
        </p:spPr>
        <p:txBody>
          <a:bodyPr wrap="square" anchor="b">
            <a:spAutoFit/>
          </a:bodyPr>
          <a:lstStyle>
            <a:lvl1pPr>
              <a:spcBef>
                <a:spcPts val="0"/>
              </a:spcBef>
              <a:defRPr sz="4800" spc="0" baseline="0">
                <a:solidFill>
                  <a:schemeClr val="tx2"/>
                </a:solidFill>
              </a:defRPr>
            </a:lvl1pPr>
          </a:lstStyle>
          <a:p>
            <a:r>
              <a:rPr lang="de-DE" noProof="0" dirty="0"/>
              <a:t>Kapiteltrennfolie mit Bild</a:t>
            </a:r>
          </a:p>
        </p:txBody>
      </p:sp>
      <p:sp>
        <p:nvSpPr>
          <p:cNvPr id="8" name="Untertitel 2"/>
          <p:cNvSpPr>
            <a:spLocks noGrp="1"/>
          </p:cNvSpPr>
          <p:nvPr>
            <p:ph type="subTitle" idx="1" hasCustomPrompt="1"/>
          </p:nvPr>
        </p:nvSpPr>
        <p:spPr bwMode="gray">
          <a:xfrm>
            <a:off x="479425" y="2834901"/>
            <a:ext cx="11233150" cy="738664"/>
          </a:xfrm>
        </p:spPr>
        <p:txBody>
          <a:bodyPr wrap="square">
            <a:spAutoFit/>
          </a:bodyPr>
          <a:lstStyle>
            <a:lvl1pPr marL="0" indent="0" algn="l">
              <a:spcBef>
                <a:spcPts val="0"/>
              </a:spcBef>
              <a:buNone/>
              <a:defRPr sz="4800">
                <a:solidFill>
                  <a:schemeClr val="tx2"/>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tx2"/>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r>
              <a:rPr lang="sk-SK" dirty="0"/>
              <a:t>)</a:t>
            </a:r>
            <a:endParaRPr lang="en-GB"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p:txBody>
          <a:bodyPr/>
          <a:lstStyle>
            <a:lvl1pPr>
              <a:defRPr>
                <a:solidFill>
                  <a:schemeClr val="tx2"/>
                </a:solidFill>
              </a:defRPr>
            </a:lvl1pPr>
          </a:lstStyle>
          <a:p>
            <a:r>
              <a:rPr lang="de-DE" noProof="0" dirty="0"/>
              <a:t>Seite</a:t>
            </a:r>
            <a:r>
              <a:rPr lang="en-GB" dirty="0"/>
              <a:t> </a:t>
            </a:r>
            <a:fld id="{D9249B2F-9173-48D3-A5BC-90A6758C671B}" type="slidenum">
              <a:rPr lang="en-GB" smtClean="0"/>
              <a:pPr/>
              <a:t>‹#›</a:t>
            </a:fld>
            <a:endParaRPr lang="en-GB" dirty="0"/>
          </a:p>
        </p:txBody>
      </p:sp>
      <p:pic>
        <p:nvPicPr>
          <p:cNvPr id="25" name="Obrázok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108467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trennfolie ">
    <p:bg>
      <p:bgPr>
        <a:solidFill>
          <a:schemeClr val="bg2"/>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8DBB61B-A8E6-4F9E-B132-8DD282EBE42E}"/>
              </a:ext>
            </a:extLst>
          </p:cNvPr>
          <p:cNvGraphicFramePr>
            <a:graphicFrameLocks noChangeAspect="1"/>
          </p:cNvGraphicFramePr>
          <p:nvPr userDrawn="1">
            <p:custDataLst>
              <p:tags r:id="rId1"/>
            </p:custDataLst>
            <p:extLst>
              <p:ext uri="{D42A27DB-BD31-4B8C-83A1-F6EECF244321}">
                <p14:modId xmlns:p14="http://schemas.microsoft.com/office/powerpoint/2010/main" val="1060324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68DBB61B-A8E6-4F9E-B132-8DD282EBE4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 name="Gruppieren 4">
            <a:extLst>
              <a:ext uri="{FF2B5EF4-FFF2-40B4-BE49-F238E27FC236}">
                <a16:creationId xmlns:a16="http://schemas.microsoft.com/office/drawing/2014/main" id="{B3D3C332-3566-4AF8-95A0-87B10D9CF6CC}"/>
              </a:ext>
            </a:extLst>
          </p:cNvPr>
          <p:cNvGrpSpPr/>
          <p:nvPr userDrawn="1"/>
        </p:nvGrpSpPr>
        <p:grpSpPr>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9072E5FD-0A29-42D6-A601-43724E0F3B40}"/>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8AFA7438-C6E2-4019-9E05-F5BD11C9744F}"/>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EB82C1D4-A9FF-4DF6-B6C1-A5FF499BB76C}"/>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739C2C77-99D5-4E4D-AAF2-11C29C46D9DD}"/>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B15BA0E2-AEE8-4F85-A4F7-6B6504DA5487}"/>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1">
              <a:extLst>
                <a:ext uri="{FF2B5EF4-FFF2-40B4-BE49-F238E27FC236}">
                  <a16:creationId xmlns:a16="http://schemas.microsoft.com/office/drawing/2014/main" id="{CD316D5F-DE29-4426-805F-85CE4A3CD4D9}"/>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725E3CCB-1EFB-4949-9256-2BF995240F8B}"/>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822FC784-1CDB-41A3-8F2C-FD41C979073C}"/>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9BCDF87C-94DB-4B73-BC59-6C97C8315878}"/>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E1E36290-5C89-4002-86C9-CB9239E0312A}"/>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8">
              <a:extLst>
                <a:ext uri="{FF2B5EF4-FFF2-40B4-BE49-F238E27FC236}">
                  <a16:creationId xmlns:a16="http://schemas.microsoft.com/office/drawing/2014/main" id="{789674D5-5F1B-4CC2-B6EC-76B6BAEAB437}"/>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9">
              <a:extLst>
                <a:ext uri="{FF2B5EF4-FFF2-40B4-BE49-F238E27FC236}">
                  <a16:creationId xmlns:a16="http://schemas.microsoft.com/office/drawing/2014/main" id="{2B134A6E-2A49-4836-B7E8-ECDEDC8EF244}"/>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itel 1"/>
          <p:cNvSpPr>
            <a:spLocks noGrp="1"/>
          </p:cNvSpPr>
          <p:nvPr>
            <p:ph type="ctrTitle" hasCustomPrompt="1"/>
          </p:nvPr>
        </p:nvSpPr>
        <p:spPr bwMode="black">
          <a:xfrm>
            <a:off x="478801" y="1562545"/>
            <a:ext cx="11233774" cy="1329595"/>
          </a:xfrm>
        </p:spPr>
        <p:txBody>
          <a:bodyPr wrap="square" anchor="b">
            <a:spAutoFit/>
          </a:bodyPr>
          <a:lstStyle>
            <a:lvl1pPr>
              <a:spcBef>
                <a:spcPts val="0"/>
              </a:spcBef>
              <a:defRPr sz="4800" spc="0" baseline="0">
                <a:solidFill>
                  <a:schemeClr val="bg1"/>
                </a:solidFill>
              </a:defRPr>
            </a:lvl1pPr>
          </a:lstStyle>
          <a:p>
            <a:r>
              <a:rPr lang="de-DE" noProof="0" dirty="0"/>
              <a:t>Trennseitenüberschrift </a:t>
            </a:r>
            <a:r>
              <a:rPr lang="en-US" noProof="0" dirty="0"/>
              <a:t>(VW Head Office Bold 48 pt)</a:t>
            </a:r>
            <a:endParaRPr lang="de-DE" noProof="0" dirty="0"/>
          </a:p>
        </p:txBody>
      </p:sp>
      <p:sp>
        <p:nvSpPr>
          <p:cNvPr id="8" name="Untertitel 2"/>
          <p:cNvSpPr>
            <a:spLocks noGrp="1"/>
          </p:cNvSpPr>
          <p:nvPr>
            <p:ph type="subTitle" idx="1" hasCustomPrompt="1"/>
          </p:nvPr>
        </p:nvSpPr>
        <p:spPr bwMode="black">
          <a:xfrm>
            <a:off x="478801" y="2834901"/>
            <a:ext cx="11233774"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Subline </a:t>
            </a:r>
            <a:r>
              <a:rPr lang="en-GB" noProof="0" dirty="0"/>
              <a:t>(VW Text Office 48 pt)</a:t>
            </a:r>
            <a:endParaRPr lang="de-DE" noProof="0" dirty="0"/>
          </a:p>
        </p:txBody>
      </p:sp>
      <p:sp>
        <p:nvSpPr>
          <p:cNvPr id="2" name="Fußzeilenplatzhalter 1">
            <a:extLst>
              <a:ext uri="{FF2B5EF4-FFF2-40B4-BE49-F238E27FC236}">
                <a16:creationId xmlns:a16="http://schemas.microsoft.com/office/drawing/2014/main" id="{931DB818-884B-46E0-91DE-94DE3BEC4ECB}"/>
              </a:ext>
            </a:extLst>
          </p:cNvPr>
          <p:cNvSpPr>
            <a:spLocks noGrp="1"/>
          </p:cNvSpPr>
          <p:nvPr>
            <p:ph type="ftr" sz="quarter" idx="10"/>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endParaRPr lang="en-GB" noProof="0" dirty="0"/>
          </a:p>
        </p:txBody>
      </p:sp>
      <p:sp>
        <p:nvSpPr>
          <p:cNvPr id="3" name="Foliennummernplatzhalter 2">
            <a:extLst>
              <a:ext uri="{FF2B5EF4-FFF2-40B4-BE49-F238E27FC236}">
                <a16:creationId xmlns:a16="http://schemas.microsoft.com/office/drawing/2014/main" id="{99E0CF16-41E8-42B8-87C5-1227165EDB17}"/>
              </a:ext>
            </a:extLst>
          </p:cNvPr>
          <p:cNvSpPr>
            <a:spLocks noGrp="1"/>
          </p:cNvSpPr>
          <p:nvPr>
            <p:ph type="sldNum" sz="quarter" idx="11"/>
          </p:nvPr>
        </p:nvSpPr>
        <p:spPr bwMode="black"/>
        <p:txBody>
          <a:bodyPr/>
          <a:lstStyle>
            <a:lvl1pPr>
              <a:defRPr>
                <a:solidFill>
                  <a:schemeClr val="bg1"/>
                </a:solidFill>
              </a:defRPr>
            </a:lvl1pPr>
          </a:lstStyle>
          <a:p>
            <a:r>
              <a:rPr lang="de-DE" noProof="0"/>
              <a:t>Seite </a:t>
            </a:r>
            <a:fld id="{D9249B2F-9173-48D3-A5BC-90A6758C671B}" type="slidenum">
              <a:rPr lang="de-DE" noProof="0" smtClean="0"/>
              <a:pPr/>
              <a:t>‹#›</a:t>
            </a:fld>
            <a:endParaRPr lang="de-DE" noProof="0"/>
          </a:p>
        </p:txBody>
      </p:sp>
      <p:pic>
        <p:nvPicPr>
          <p:cNvPr id="21" name="Obrázok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576094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überschrft">
    <p:bg>
      <p:bgPr>
        <a:solidFill>
          <a:schemeClr val="tx2"/>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F089649-AAF3-4798-ADF3-6C3E2E0AC12E}"/>
              </a:ext>
            </a:extLst>
          </p:cNvPr>
          <p:cNvGraphicFramePr>
            <a:graphicFrameLocks noChangeAspect="1"/>
          </p:cNvGraphicFramePr>
          <p:nvPr userDrawn="1">
            <p:custDataLst>
              <p:tags r:id="rId1"/>
            </p:custDataLst>
            <p:extLst>
              <p:ext uri="{D42A27DB-BD31-4B8C-83A1-F6EECF244321}">
                <p14:modId xmlns:p14="http://schemas.microsoft.com/office/powerpoint/2010/main" val="90920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FF089649-AAF3-4798-ADF3-6C3E2E0AC1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 name="Gruppieren 4">
            <a:extLst>
              <a:ext uri="{FF2B5EF4-FFF2-40B4-BE49-F238E27FC236}">
                <a16:creationId xmlns:a16="http://schemas.microsoft.com/office/drawing/2014/main" id="{31C9870B-D3ED-4F26-BDDA-8441ED50FB99}"/>
              </a:ext>
            </a:extLst>
          </p:cNvPr>
          <p:cNvGrpSpPr/>
          <p:nvPr userDrawn="1"/>
        </p:nvGrpSpPr>
        <p:grpSpPr bwMode="black">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9072E5FD-0A29-42D6-A601-43724E0F3B40}"/>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8AFA7438-C6E2-4019-9E05-F5BD11C9744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EB82C1D4-A9FF-4DF6-B6C1-A5FF499BB76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739C2C77-99D5-4E4D-AAF2-11C29C46D9DD}"/>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B15BA0E2-AEE8-4F85-A4F7-6B6504DA5487}"/>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725E3CCB-1EFB-4949-9256-2BF995240F8B}"/>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822FC784-1CDB-41A3-8F2C-FD41C979073C}"/>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9BCDF87C-94DB-4B73-BC59-6C97C831587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E1E36290-5C89-4002-86C9-CB9239E0312A}"/>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8">
              <a:extLst>
                <a:ext uri="{FF2B5EF4-FFF2-40B4-BE49-F238E27FC236}">
                  <a16:creationId xmlns:a16="http://schemas.microsoft.com/office/drawing/2014/main" id="{789674D5-5F1B-4CC2-B6EC-76B6BAEAB437}"/>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9">
              <a:extLst>
                <a:ext uri="{FF2B5EF4-FFF2-40B4-BE49-F238E27FC236}">
                  <a16:creationId xmlns:a16="http://schemas.microsoft.com/office/drawing/2014/main" id="{2B134A6E-2A49-4836-B7E8-ECDEDC8EF244}"/>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1">
              <a:extLst>
                <a:ext uri="{FF2B5EF4-FFF2-40B4-BE49-F238E27FC236}">
                  <a16:creationId xmlns:a16="http://schemas.microsoft.com/office/drawing/2014/main" id="{F65194E7-A29C-439F-A904-73436FCAEF61}"/>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3">
              <a:extLst>
                <a:ext uri="{FF2B5EF4-FFF2-40B4-BE49-F238E27FC236}">
                  <a16:creationId xmlns:a16="http://schemas.microsoft.com/office/drawing/2014/main" id="{A7FB9BA9-8681-4D03-8460-60B678CAE425}"/>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itel 1"/>
          <p:cNvSpPr>
            <a:spLocks noGrp="1"/>
          </p:cNvSpPr>
          <p:nvPr>
            <p:ph type="ctrTitle" hasCustomPrompt="1"/>
          </p:nvPr>
        </p:nvSpPr>
        <p:spPr bwMode="black">
          <a:xfrm>
            <a:off x="478801" y="2227343"/>
            <a:ext cx="11233774" cy="664797"/>
          </a:xfrm>
        </p:spPr>
        <p:txBody>
          <a:bodyPr wrap="square" anchor="b">
            <a:spAutoFit/>
          </a:bodyPr>
          <a:lstStyle>
            <a:lvl1pPr>
              <a:spcBef>
                <a:spcPts val="0"/>
              </a:spcBef>
              <a:defRPr sz="4800" spc="0" baseline="0">
                <a:solidFill>
                  <a:schemeClr val="bg1"/>
                </a:solidFill>
              </a:defRPr>
            </a:lvl1pPr>
          </a:lstStyle>
          <a:p>
            <a:r>
              <a:rPr lang="de-DE" dirty="0"/>
              <a:t>Kapitelüberschrift</a:t>
            </a:r>
            <a:endParaRPr lang="en-US" noProof="0" dirty="0"/>
          </a:p>
        </p:txBody>
      </p:sp>
      <p:sp>
        <p:nvSpPr>
          <p:cNvPr id="8" name="Untertitel 2"/>
          <p:cNvSpPr>
            <a:spLocks noGrp="1"/>
          </p:cNvSpPr>
          <p:nvPr>
            <p:ph type="subTitle" idx="1" hasCustomPrompt="1"/>
          </p:nvPr>
        </p:nvSpPr>
        <p:spPr bwMode="black">
          <a:xfrm>
            <a:off x="478801" y="2834901"/>
            <a:ext cx="11233774"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err="1"/>
              <a:t>Subline</a:t>
            </a:r>
            <a:endParaRPr lang="de-DE" noProof="0" dirty="0"/>
          </a:p>
        </p:txBody>
      </p:sp>
      <p:sp>
        <p:nvSpPr>
          <p:cNvPr id="2" name="Fußzeilenplatzhalter 1">
            <a:extLst>
              <a:ext uri="{FF2B5EF4-FFF2-40B4-BE49-F238E27FC236}">
                <a16:creationId xmlns:a16="http://schemas.microsoft.com/office/drawing/2014/main" id="{931DB818-884B-46E0-91DE-94DE3BEC4ECB}"/>
              </a:ext>
            </a:extLst>
          </p:cNvPr>
          <p:cNvSpPr>
            <a:spLocks noGrp="1"/>
          </p:cNvSpPr>
          <p:nvPr>
            <p:ph type="ftr" sz="quarter" idx="10"/>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3" name="Foliennummernplatzhalter 2">
            <a:extLst>
              <a:ext uri="{FF2B5EF4-FFF2-40B4-BE49-F238E27FC236}">
                <a16:creationId xmlns:a16="http://schemas.microsoft.com/office/drawing/2014/main" id="{99E0CF16-41E8-42B8-87C5-1227165EDB17}"/>
              </a:ext>
            </a:extLst>
          </p:cNvPr>
          <p:cNvSpPr>
            <a:spLocks noGrp="1"/>
          </p:cNvSpPr>
          <p:nvPr>
            <p:ph type="sldNum" sz="quarter" idx="11"/>
          </p:nvPr>
        </p:nvSpPr>
        <p:spPr bwMode="black"/>
        <p:txBody>
          <a:bodyPr/>
          <a:lstStyle>
            <a:lvl1pPr>
              <a:defRPr>
                <a:solidFill>
                  <a:schemeClr val="bg1"/>
                </a:solidFill>
              </a:defRPr>
            </a:lvl1pPr>
          </a:lstStyle>
          <a:p>
            <a:r>
              <a:rPr lang="en-US" noProof="0" dirty="0" err="1"/>
              <a:t>Seite</a:t>
            </a:r>
            <a:r>
              <a:rPr lang="en-US" noProof="0" dirty="0"/>
              <a:t> </a:t>
            </a:r>
            <a:fld id="{D9249B2F-9173-48D3-A5BC-90A6758C671B}" type="slidenum">
              <a:rPr lang="en-US" noProof="0" smtClean="0"/>
              <a:pPr/>
              <a:t>‹#›</a:t>
            </a:fld>
            <a:endParaRPr lang="en-US" noProof="0" dirty="0"/>
          </a:p>
        </p:txBody>
      </p:sp>
      <p:pic>
        <p:nvPicPr>
          <p:cNvPr id="23" name="Obrázok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2882716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dark blue">
    <p:bg bwMode="grayWhite">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DBCD95-BFED-4115-AA60-D9D1DBA15193}"/>
              </a:ext>
            </a:extLst>
          </p:cNvPr>
          <p:cNvGraphicFramePr>
            <a:graphicFrameLocks noChangeAspect="1"/>
          </p:cNvGraphicFramePr>
          <p:nvPr userDrawn="1">
            <p:custDataLst>
              <p:tags r:id="rId1"/>
            </p:custDataLst>
            <p:extLst>
              <p:ext uri="{D42A27DB-BD31-4B8C-83A1-F6EECF244321}">
                <p14:modId xmlns:p14="http://schemas.microsoft.com/office/powerpoint/2010/main" val="940735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AADBCD95-BFED-4115-AA60-D9D1DBA151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Textplatzhalter 7">
            <a:extLst>
              <a:ext uri="{FF2B5EF4-FFF2-40B4-BE49-F238E27FC236}">
                <a16:creationId xmlns:a16="http://schemas.microsoft.com/office/drawing/2014/main" id="{44ED68A1-5BB8-4B29-874A-27495F4C6F54}"/>
              </a:ext>
            </a:extLst>
          </p:cNvPr>
          <p:cNvSpPr>
            <a:spLocks noGrp="1"/>
          </p:cNvSpPr>
          <p:nvPr>
            <p:ph type="body" sz="quarter" idx="18" hasCustomPrompt="1"/>
          </p:nvPr>
        </p:nvSpPr>
        <p:spPr bwMode="black">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solidFill>
                  <a:schemeClr val="bg1"/>
                </a:solidFill>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grpSp>
        <p:nvGrpSpPr>
          <p:cNvPr id="10" name="Gruppieren 9">
            <a:extLst>
              <a:ext uri="{FF2B5EF4-FFF2-40B4-BE49-F238E27FC236}">
                <a16:creationId xmlns:a16="http://schemas.microsoft.com/office/drawing/2014/main" id="{37FD5F09-8D0F-4A89-829D-96012BC6E97E}"/>
              </a:ext>
            </a:extLst>
          </p:cNvPr>
          <p:cNvGrpSpPr/>
          <p:nvPr userDrawn="1"/>
        </p:nvGrpSpPr>
        <p:grpSpPr bwMode="black">
          <a:xfrm>
            <a:off x="-264684" y="-187656"/>
            <a:ext cx="12649383" cy="7255563"/>
            <a:chOff x="-264684" y="-187656"/>
            <a:chExt cx="12649383" cy="7255563"/>
          </a:xfrm>
        </p:grpSpPr>
        <p:cxnSp>
          <p:nvCxnSpPr>
            <p:cNvPr id="13" name="Gerade Verbindung 6">
              <a:extLst>
                <a:ext uri="{FF2B5EF4-FFF2-40B4-BE49-F238E27FC236}">
                  <a16:creationId xmlns:a16="http://schemas.microsoft.com/office/drawing/2014/main" id="{B80B410E-C623-4748-B35F-B762E2156B59}"/>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7">
              <a:extLst>
                <a:ext uri="{FF2B5EF4-FFF2-40B4-BE49-F238E27FC236}">
                  <a16:creationId xmlns:a16="http://schemas.microsoft.com/office/drawing/2014/main" id="{BBF77FFD-EFDD-4D19-89C5-3BCDAA4C012D}"/>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8">
              <a:extLst>
                <a:ext uri="{FF2B5EF4-FFF2-40B4-BE49-F238E27FC236}">
                  <a16:creationId xmlns:a16="http://schemas.microsoft.com/office/drawing/2014/main" id="{8F990CDA-40B2-4D63-88EF-7B8EEEED7238}"/>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9">
              <a:extLst>
                <a:ext uri="{FF2B5EF4-FFF2-40B4-BE49-F238E27FC236}">
                  <a16:creationId xmlns:a16="http://schemas.microsoft.com/office/drawing/2014/main" id="{4D0B6189-4DCD-4748-91BC-099537DA1E35}"/>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0">
              <a:extLst>
                <a:ext uri="{FF2B5EF4-FFF2-40B4-BE49-F238E27FC236}">
                  <a16:creationId xmlns:a16="http://schemas.microsoft.com/office/drawing/2014/main" id="{02629D81-4B4D-4AA8-BB96-E77BD402C645}"/>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1">
              <a:extLst>
                <a:ext uri="{FF2B5EF4-FFF2-40B4-BE49-F238E27FC236}">
                  <a16:creationId xmlns:a16="http://schemas.microsoft.com/office/drawing/2014/main" id="{5026B329-92B3-430A-966F-95B5884AEF9B}"/>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2">
              <a:extLst>
                <a:ext uri="{FF2B5EF4-FFF2-40B4-BE49-F238E27FC236}">
                  <a16:creationId xmlns:a16="http://schemas.microsoft.com/office/drawing/2014/main" id="{6D7F807D-3F20-44ED-9873-6A34F52F0FE7}"/>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27540E05-F77E-477B-B80E-295FD088C37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33297432-4987-439C-AA75-0FC59FF1274E}"/>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76EA895E-1075-4252-B0F7-B44F54AC3746}"/>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A57ED76C-E4FC-4ED2-ACC3-9BB30C370EC3}"/>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51316E67-ECDB-4EF9-AABC-3C9BA516BE4D}"/>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platzhalter 8"/>
          <p:cNvSpPr>
            <a:spLocks noGrp="1"/>
          </p:cNvSpPr>
          <p:nvPr>
            <p:ph type="body" sz="quarter" idx="15" hasCustomPrompt="1"/>
          </p:nvPr>
        </p:nvSpPr>
        <p:spPr bwMode="black">
          <a:xfrm>
            <a:off x="479426" y="1486800"/>
            <a:ext cx="11233150" cy="4571100"/>
          </a:xfrm>
        </p:spPr>
        <p:txBody>
          <a:bodyPr/>
          <a:lstStyle>
            <a:lvl1pPr marL="0" marR="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bg1"/>
                </a:solidFill>
                <a:latin typeface="+mj-lt"/>
              </a:defRPr>
            </a:lvl1pPr>
            <a:lvl2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2pPr>
            <a:lvl3pPr marL="431979" indent="0">
              <a:spcBef>
                <a:spcPts val="267"/>
              </a:spcBef>
              <a:buNone/>
              <a:defRPr/>
            </a:lvl3pPr>
            <a:lvl4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4pPr>
            <a:lvl5pPr marL="431979" indent="0">
              <a:spcBef>
                <a:spcPts val="267"/>
              </a:spcBef>
              <a:buNone/>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noProof="0" dirty="0"/>
              <a:t>X.X </a:t>
            </a:r>
            <a:r>
              <a:rPr lang="de-DE" dirty="0"/>
              <a:t>Kapitelüberschrift </a:t>
            </a:r>
            <a:r>
              <a:rPr lang="en-GB" dirty="0"/>
              <a:t>(VW Head Office Bold, 18 </a:t>
            </a:r>
            <a:r>
              <a:rPr lang="en-GB" dirty="0" err="1"/>
              <a:t>pt</a:t>
            </a:r>
            <a:r>
              <a:rPr lang="en-GB" dirty="0"/>
              <a:t>)</a:t>
            </a:r>
            <a:r>
              <a:rPr lang="en-GB" noProof="0" dirty="0"/>
              <a:t> </a:t>
            </a:r>
            <a:endParaRPr lang="de-DE" dirty="0"/>
          </a:p>
          <a:p>
            <a:pPr lvl="1"/>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p:txBody>
      </p:sp>
      <p:sp>
        <p:nvSpPr>
          <p:cNvPr id="3" name="Fußzeilenplatzhalter 2">
            <a:extLst>
              <a:ext uri="{FF2B5EF4-FFF2-40B4-BE49-F238E27FC236}">
                <a16:creationId xmlns:a16="http://schemas.microsoft.com/office/drawing/2014/main" id="{87421D23-CC4C-4E11-AB51-A134A52084E3}"/>
              </a:ext>
            </a:extLst>
          </p:cNvPr>
          <p:cNvSpPr>
            <a:spLocks noGrp="1"/>
          </p:cNvSpPr>
          <p:nvPr>
            <p:ph type="ftr" sz="quarter" idx="16"/>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D05B5823-E8F4-49AD-A087-2E4E3E9680AF}"/>
              </a:ext>
            </a:extLst>
          </p:cNvPr>
          <p:cNvSpPr>
            <a:spLocks noGrp="1"/>
          </p:cNvSpPr>
          <p:nvPr>
            <p:ph type="sldNum" sz="quarter" idx="17"/>
          </p:nvPr>
        </p:nvSpPr>
        <p:spPr bwMode="black"/>
        <p:txBody>
          <a:bodyPr/>
          <a:lstStyle>
            <a:lvl1pPr>
              <a:defRPr>
                <a:solidFill>
                  <a:schemeClr val="bg1"/>
                </a:solidFill>
              </a:defRPr>
            </a:lvl1pPr>
          </a:lstStyle>
          <a:p>
            <a:r>
              <a:rPr lang="en-US" noProof="0" dirty="0" err="1"/>
              <a:t>Seite</a:t>
            </a:r>
            <a:r>
              <a:rPr lang="en-US" noProof="0" dirty="0"/>
              <a:t> </a:t>
            </a:r>
            <a:fld id="{D9249B2F-9173-48D3-A5BC-90A6758C671B}" type="slidenum">
              <a:rPr lang="en-US" noProof="0" smtClean="0"/>
              <a:pPr/>
              <a:t>‹#›</a:t>
            </a:fld>
            <a:endParaRPr lang="en-US" noProof="0" dirty="0"/>
          </a:p>
        </p:txBody>
      </p:sp>
      <p:cxnSp>
        <p:nvCxnSpPr>
          <p:cNvPr id="8" name="Gerade Verbindung 11">
            <a:extLst>
              <a:ext uri="{FF2B5EF4-FFF2-40B4-BE49-F238E27FC236}">
                <a16:creationId xmlns:a16="http://schemas.microsoft.com/office/drawing/2014/main" id="{0EC9E8B0-35EA-48D7-92E3-8BBACED9A569}"/>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3">
            <a:extLst>
              <a:ext uri="{FF2B5EF4-FFF2-40B4-BE49-F238E27FC236}">
                <a16:creationId xmlns:a16="http://schemas.microsoft.com/office/drawing/2014/main" id="{C73206DE-BAF5-4B72-8F26-9D64D9296A9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bwMode="black">
          <a:xfrm>
            <a:off x="479425" y="309600"/>
            <a:ext cx="11233151" cy="360099"/>
          </a:xfrm>
        </p:spPr>
        <p:txBody>
          <a:bodyPr>
            <a:spAutoFit/>
          </a:bodyPr>
          <a:lstStyle>
            <a:lvl1pPr>
              <a:defRPr b="0">
                <a:solidFill>
                  <a:schemeClr val="bg1"/>
                </a:solidFill>
              </a:defRPr>
            </a:lvl1pPr>
          </a:lstStyle>
          <a:p>
            <a:r>
              <a:rPr lang="en-GB" noProof="0" dirty="0"/>
              <a:t>Agenda </a:t>
            </a:r>
            <a:r>
              <a:rPr lang="en-GB" dirty="0"/>
              <a:t>(VW Head Office Bold, 26 </a:t>
            </a:r>
            <a:r>
              <a:rPr lang="en-GB" dirty="0" err="1"/>
              <a:t>pt</a:t>
            </a:r>
            <a:r>
              <a:rPr lang="en-GB" dirty="0"/>
              <a:t>)</a:t>
            </a:r>
            <a:endParaRPr lang="en-US" noProof="0" dirty="0"/>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041108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light blue">
    <p:bg bwMode="grayWhite">
      <p:bgPr>
        <a:solidFill>
          <a:schemeClr val="bg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DBCD95-BFED-4115-AA60-D9D1DBA15193}"/>
              </a:ext>
            </a:extLst>
          </p:cNvPr>
          <p:cNvGraphicFramePr>
            <a:graphicFrameLocks noChangeAspect="1"/>
          </p:cNvGraphicFramePr>
          <p:nvPr userDrawn="1">
            <p:custDataLst>
              <p:tags r:id="rId1"/>
            </p:custDataLst>
            <p:extLst>
              <p:ext uri="{D42A27DB-BD31-4B8C-83A1-F6EECF244321}">
                <p14:modId xmlns:p14="http://schemas.microsoft.com/office/powerpoint/2010/main" val="3373392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AADBCD95-BFED-4115-AA60-D9D1DBA151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Textplatzhalter 7">
            <a:extLst>
              <a:ext uri="{FF2B5EF4-FFF2-40B4-BE49-F238E27FC236}">
                <a16:creationId xmlns:a16="http://schemas.microsoft.com/office/drawing/2014/main" id="{44ED68A1-5BB8-4B29-874A-27495F4C6F54}"/>
              </a:ext>
            </a:extLst>
          </p:cNvPr>
          <p:cNvSpPr>
            <a:spLocks noGrp="1"/>
          </p:cNvSpPr>
          <p:nvPr>
            <p:ph type="body" sz="quarter" idx="18" hasCustomPrompt="1"/>
          </p:nvPr>
        </p:nvSpPr>
        <p:spPr bwMode="black">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solidFill>
                  <a:schemeClr val="bg1"/>
                </a:solidFill>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grpSp>
        <p:nvGrpSpPr>
          <p:cNvPr id="10" name="Gruppieren 9">
            <a:extLst>
              <a:ext uri="{FF2B5EF4-FFF2-40B4-BE49-F238E27FC236}">
                <a16:creationId xmlns:a16="http://schemas.microsoft.com/office/drawing/2014/main" id="{37FD5F09-8D0F-4A89-829D-96012BC6E97E}"/>
              </a:ext>
            </a:extLst>
          </p:cNvPr>
          <p:cNvGrpSpPr/>
          <p:nvPr userDrawn="1"/>
        </p:nvGrpSpPr>
        <p:grpSpPr bwMode="black">
          <a:xfrm>
            <a:off x="-264684" y="-187656"/>
            <a:ext cx="12649383" cy="7255563"/>
            <a:chOff x="-264684" y="-187656"/>
            <a:chExt cx="12649383" cy="7255563"/>
          </a:xfrm>
        </p:grpSpPr>
        <p:cxnSp>
          <p:nvCxnSpPr>
            <p:cNvPr id="13" name="Gerade Verbindung 6">
              <a:extLst>
                <a:ext uri="{FF2B5EF4-FFF2-40B4-BE49-F238E27FC236}">
                  <a16:creationId xmlns:a16="http://schemas.microsoft.com/office/drawing/2014/main" id="{B80B410E-C623-4748-B35F-B762E2156B59}"/>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7">
              <a:extLst>
                <a:ext uri="{FF2B5EF4-FFF2-40B4-BE49-F238E27FC236}">
                  <a16:creationId xmlns:a16="http://schemas.microsoft.com/office/drawing/2014/main" id="{BBF77FFD-EFDD-4D19-89C5-3BCDAA4C012D}"/>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8">
              <a:extLst>
                <a:ext uri="{FF2B5EF4-FFF2-40B4-BE49-F238E27FC236}">
                  <a16:creationId xmlns:a16="http://schemas.microsoft.com/office/drawing/2014/main" id="{8F990CDA-40B2-4D63-88EF-7B8EEEED7238}"/>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9">
              <a:extLst>
                <a:ext uri="{FF2B5EF4-FFF2-40B4-BE49-F238E27FC236}">
                  <a16:creationId xmlns:a16="http://schemas.microsoft.com/office/drawing/2014/main" id="{4D0B6189-4DCD-4748-91BC-099537DA1E35}"/>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0">
              <a:extLst>
                <a:ext uri="{FF2B5EF4-FFF2-40B4-BE49-F238E27FC236}">
                  <a16:creationId xmlns:a16="http://schemas.microsoft.com/office/drawing/2014/main" id="{02629D81-4B4D-4AA8-BB96-E77BD402C645}"/>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1">
              <a:extLst>
                <a:ext uri="{FF2B5EF4-FFF2-40B4-BE49-F238E27FC236}">
                  <a16:creationId xmlns:a16="http://schemas.microsoft.com/office/drawing/2014/main" id="{5026B329-92B3-430A-966F-95B5884AEF9B}"/>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2">
              <a:extLst>
                <a:ext uri="{FF2B5EF4-FFF2-40B4-BE49-F238E27FC236}">
                  <a16:creationId xmlns:a16="http://schemas.microsoft.com/office/drawing/2014/main" id="{6D7F807D-3F20-44ED-9873-6A34F52F0FE7}"/>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27540E05-F77E-477B-B80E-295FD088C37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33297432-4987-439C-AA75-0FC59FF1274E}"/>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76EA895E-1075-4252-B0F7-B44F54AC3746}"/>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A57ED76C-E4FC-4ED2-ACC3-9BB30C370EC3}"/>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51316E67-ECDB-4EF9-AABC-3C9BA516BE4D}"/>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platzhalter 8"/>
          <p:cNvSpPr>
            <a:spLocks noGrp="1"/>
          </p:cNvSpPr>
          <p:nvPr>
            <p:ph type="body" sz="quarter" idx="15" hasCustomPrompt="1"/>
          </p:nvPr>
        </p:nvSpPr>
        <p:spPr bwMode="black">
          <a:xfrm>
            <a:off x="479426" y="1486800"/>
            <a:ext cx="11233150" cy="4571100"/>
          </a:xfrm>
        </p:spPr>
        <p:txBody>
          <a:bodyPr/>
          <a:lstStyle>
            <a:lvl1pPr marL="0" marR="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bg1"/>
                </a:solidFill>
                <a:latin typeface="+mj-lt"/>
              </a:defRPr>
            </a:lvl1pPr>
            <a:lvl2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2pPr>
            <a:lvl3pPr marL="431979" indent="0">
              <a:spcBef>
                <a:spcPts val="267"/>
              </a:spcBef>
              <a:buNone/>
              <a:defRPr/>
            </a:lvl3pPr>
            <a:lvl4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4pPr>
            <a:lvl5pPr marL="431979" indent="0">
              <a:spcBef>
                <a:spcPts val="267"/>
              </a:spcBef>
              <a:buNone/>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noProof="0" dirty="0"/>
              <a:t>X.X </a:t>
            </a:r>
            <a:r>
              <a:rPr lang="de-DE" dirty="0"/>
              <a:t>Kapitelüberschrift </a:t>
            </a:r>
            <a:r>
              <a:rPr lang="en-GB" dirty="0"/>
              <a:t>(VW Head Office Bold, 18 </a:t>
            </a:r>
            <a:r>
              <a:rPr lang="en-GB" dirty="0" err="1"/>
              <a:t>pt</a:t>
            </a:r>
            <a:r>
              <a:rPr lang="en-GB" dirty="0"/>
              <a:t>)</a:t>
            </a:r>
            <a:r>
              <a:rPr lang="en-GB" noProof="0" dirty="0"/>
              <a:t> </a:t>
            </a:r>
            <a:endParaRPr lang="de-DE" dirty="0"/>
          </a:p>
          <a:p>
            <a:pPr lvl="1"/>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r>
              <a:rPr lang="en-US" noProof="0" dirty="0"/>
              <a:t> </a:t>
            </a:r>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p:txBody>
      </p:sp>
      <p:sp>
        <p:nvSpPr>
          <p:cNvPr id="3" name="Fußzeilenplatzhalter 2">
            <a:extLst>
              <a:ext uri="{FF2B5EF4-FFF2-40B4-BE49-F238E27FC236}">
                <a16:creationId xmlns:a16="http://schemas.microsoft.com/office/drawing/2014/main" id="{87421D23-CC4C-4E11-AB51-A134A52084E3}"/>
              </a:ext>
            </a:extLst>
          </p:cNvPr>
          <p:cNvSpPr>
            <a:spLocks noGrp="1"/>
          </p:cNvSpPr>
          <p:nvPr>
            <p:ph type="ftr" sz="quarter" idx="16"/>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D05B5823-E8F4-49AD-A087-2E4E3E9680AF}"/>
              </a:ext>
            </a:extLst>
          </p:cNvPr>
          <p:cNvSpPr>
            <a:spLocks noGrp="1"/>
          </p:cNvSpPr>
          <p:nvPr>
            <p:ph type="sldNum" sz="quarter" idx="17"/>
          </p:nvPr>
        </p:nvSpPr>
        <p:spPr bwMode="black"/>
        <p:txBody>
          <a:bodyPr/>
          <a:lstStyle>
            <a:lvl1pPr>
              <a:defRPr>
                <a:solidFill>
                  <a:schemeClr val="bg1"/>
                </a:solidFill>
              </a:defRPr>
            </a:lvl1pPr>
          </a:lstStyle>
          <a:p>
            <a:r>
              <a:rPr lang="en-US" noProof="0" dirty="0" err="1"/>
              <a:t>Seite</a:t>
            </a:r>
            <a:r>
              <a:rPr lang="en-US" noProof="0" dirty="0"/>
              <a:t> </a:t>
            </a:r>
            <a:fld id="{D9249B2F-9173-48D3-A5BC-90A6758C671B}" type="slidenum">
              <a:rPr lang="en-US" noProof="0" smtClean="0"/>
              <a:pPr/>
              <a:t>‹#›</a:t>
            </a:fld>
            <a:endParaRPr lang="en-US" noProof="0" dirty="0"/>
          </a:p>
        </p:txBody>
      </p:sp>
      <p:cxnSp>
        <p:nvCxnSpPr>
          <p:cNvPr id="8" name="Gerade Verbindung 11">
            <a:extLst>
              <a:ext uri="{FF2B5EF4-FFF2-40B4-BE49-F238E27FC236}">
                <a16:creationId xmlns:a16="http://schemas.microsoft.com/office/drawing/2014/main" id="{0EC9E8B0-35EA-48D7-92E3-8BBACED9A569}"/>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3">
            <a:extLst>
              <a:ext uri="{FF2B5EF4-FFF2-40B4-BE49-F238E27FC236}">
                <a16:creationId xmlns:a16="http://schemas.microsoft.com/office/drawing/2014/main" id="{C73206DE-BAF5-4B72-8F26-9D64D9296A9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bwMode="black">
          <a:xfrm>
            <a:off x="479425" y="309600"/>
            <a:ext cx="11233151" cy="360099"/>
          </a:xfrm>
        </p:spPr>
        <p:txBody>
          <a:bodyPr>
            <a:spAutoFit/>
          </a:bodyPr>
          <a:lstStyle>
            <a:lvl1pPr>
              <a:defRPr b="0">
                <a:solidFill>
                  <a:schemeClr val="bg1"/>
                </a:solidFill>
              </a:defRPr>
            </a:lvl1pPr>
          </a:lstStyle>
          <a:p>
            <a:r>
              <a:rPr lang="en-GB" noProof="0" dirty="0"/>
              <a:t>Agenda </a:t>
            </a:r>
            <a:r>
              <a:rPr lang="en-GB" dirty="0"/>
              <a:t>(VW Head Office Bold, 26 </a:t>
            </a:r>
            <a:r>
              <a:rPr lang="en-GB" dirty="0" err="1"/>
              <a:t>pt</a:t>
            </a:r>
            <a:r>
              <a:rPr lang="en-GB" dirty="0"/>
              <a:t>)</a:t>
            </a:r>
            <a:endParaRPr lang="en-US" noProof="0" dirty="0"/>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219619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179146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weiß">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C91D337C-BD62-4FD0-91F1-8F3ED8DD6DE1}"/>
              </a:ext>
            </a:extLst>
          </p:cNvPr>
          <p:cNvGraphicFramePr>
            <a:graphicFrameLocks noChangeAspect="1"/>
          </p:cNvGraphicFramePr>
          <p:nvPr userDrawn="1">
            <p:custDataLst>
              <p:tags r:id="rId1"/>
            </p:custDataLst>
            <p:extLst>
              <p:ext uri="{D42A27DB-BD31-4B8C-83A1-F6EECF244321}">
                <p14:modId xmlns:p14="http://schemas.microsoft.com/office/powerpoint/2010/main" val="3832073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C91D337C-BD62-4FD0-91F1-8F3ED8DD6D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platzhalter 7">
            <a:extLst>
              <a:ext uri="{FF2B5EF4-FFF2-40B4-BE49-F238E27FC236}">
                <a16:creationId xmlns:a16="http://schemas.microsoft.com/office/drawing/2014/main" id="{6133BB50-2654-41BF-9A51-E549F385A2A9}"/>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sp>
        <p:nvSpPr>
          <p:cNvPr id="9" name="Textplatzhalter 8"/>
          <p:cNvSpPr>
            <a:spLocks noGrp="1"/>
          </p:cNvSpPr>
          <p:nvPr>
            <p:ph type="body" sz="quarter" idx="15" hasCustomPrompt="1"/>
          </p:nvPr>
        </p:nvSpPr>
        <p:spPr bwMode="gray">
          <a:xfrm>
            <a:off x="479425" y="1486800"/>
            <a:ext cx="11233150" cy="4571100"/>
          </a:xfrm>
        </p:spPr>
        <p:txBody>
          <a:bodyPr/>
          <a:lstStyle>
            <a:lvl1pPr marL="0" marR="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latin typeface="+mj-lt"/>
              </a:defRPr>
            </a:lvl1pPr>
            <a:lvl2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lvl2pPr>
            <a:lvl3pPr marL="431979" indent="0">
              <a:spcBef>
                <a:spcPts val="267"/>
              </a:spcBef>
              <a:buNone/>
              <a:defRPr/>
            </a:lvl3pPr>
            <a:lvl4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lvl4pPr>
            <a:lvl5pPr marL="431979" indent="0">
              <a:spcBef>
                <a:spcPts val="267"/>
              </a:spcBef>
              <a:buNone/>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noProof="0" dirty="0"/>
              <a:t>X.X </a:t>
            </a:r>
            <a:r>
              <a:rPr lang="de-DE" dirty="0"/>
              <a:t>Kapitelüberschrift </a:t>
            </a:r>
            <a:r>
              <a:rPr lang="en-GB" dirty="0"/>
              <a:t>(VW Head Office Bold, 18 </a:t>
            </a:r>
            <a:r>
              <a:rPr lang="en-GB" dirty="0" err="1"/>
              <a:t>pt</a:t>
            </a:r>
            <a:r>
              <a:rPr lang="en-GB" dirty="0"/>
              <a:t>)</a:t>
            </a:r>
            <a:r>
              <a:rPr lang="en-GB" noProof="0" dirty="0"/>
              <a:t> </a:t>
            </a:r>
            <a:r>
              <a:rPr lang="de-DE" dirty="0"/>
              <a:t> </a:t>
            </a:r>
            <a:endParaRPr lang="en-US" noProof="0" dirty="0"/>
          </a:p>
          <a:p>
            <a:pPr lvl="1"/>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r>
              <a:rPr lang="en-US" noProof="0" dirty="0"/>
              <a:t> </a:t>
            </a:r>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a:t>
            </a:r>
            <a:r>
              <a:rPr lang="en-US" noProof="0" dirty="0"/>
              <a:t> </a:t>
            </a:r>
            <a:r>
              <a:rPr lang="en-GB" dirty="0"/>
              <a:t>(VW Text Office, 18 pt)</a:t>
            </a:r>
            <a:endParaRPr lang="en-US" noProof="0" dirty="0"/>
          </a:p>
        </p:txBody>
      </p:sp>
      <p:sp>
        <p:nvSpPr>
          <p:cNvPr id="3" name="Fußzeilenplatzhalter 2">
            <a:extLst>
              <a:ext uri="{FF2B5EF4-FFF2-40B4-BE49-F238E27FC236}">
                <a16:creationId xmlns:a16="http://schemas.microsoft.com/office/drawing/2014/main" id="{C8A448A2-CF0D-48A7-AA33-8917BBEDE829}"/>
              </a:ext>
            </a:extLst>
          </p:cNvPr>
          <p:cNvSpPr>
            <a:spLocks noGrp="1"/>
          </p:cNvSpPr>
          <p:nvPr>
            <p:ph type="ftr" sz="quarter" idx="16"/>
          </p:nvPr>
        </p:nvSpPr>
        <p:spPr bwMode="gray"/>
        <p:txBody>
          <a:body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p>
        </p:txBody>
      </p:sp>
      <p:sp>
        <p:nvSpPr>
          <p:cNvPr id="4" name="Foliennummernplatzhalter 3">
            <a:extLst>
              <a:ext uri="{FF2B5EF4-FFF2-40B4-BE49-F238E27FC236}">
                <a16:creationId xmlns:a16="http://schemas.microsoft.com/office/drawing/2014/main" id="{0EA84592-33AD-4E01-99FE-058C8D6288BA}"/>
              </a:ext>
            </a:extLst>
          </p:cNvPr>
          <p:cNvSpPr>
            <a:spLocks noGrp="1"/>
          </p:cNvSpPr>
          <p:nvPr>
            <p:ph type="sldNum" sz="quarter" idx="17"/>
          </p:nvPr>
        </p:nvSpPr>
        <p:spPr bwMode="gray"/>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solidFill>
                  <a:schemeClr val="tx1"/>
                </a:solidFill>
              </a:defRPr>
            </a:lvl1pPr>
          </a:lstStyle>
          <a:p>
            <a:r>
              <a:rPr lang="en-US" noProof="0" dirty="0"/>
              <a:t>Agenda </a:t>
            </a:r>
            <a:r>
              <a:rPr lang="en-GB" dirty="0"/>
              <a:t>(VW Head Office Bold, 26 </a:t>
            </a:r>
            <a:r>
              <a:rPr lang="en-GB" dirty="0" err="1"/>
              <a:t>pt</a:t>
            </a:r>
            <a:r>
              <a:rPr lang="en-GB" dirty="0"/>
              <a:t>)</a:t>
            </a:r>
            <a:endParaRPr lang="en-US" noProof="0" dirty="0"/>
          </a:p>
        </p:txBody>
      </p:sp>
    </p:spTree>
    <p:extLst>
      <p:ext uri="{BB962C8B-B14F-4D97-AF65-F5344CB8AC3E}">
        <p14:creationId xmlns:p14="http://schemas.microsoft.com/office/powerpoint/2010/main" val="3431173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Bulletpoints">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A6E4A92-0E3B-4752-9F11-B5F2ED2D35C7}"/>
              </a:ext>
            </a:extLst>
          </p:cNvPr>
          <p:cNvGraphicFramePr>
            <a:graphicFrameLocks noChangeAspect="1"/>
          </p:cNvGraphicFramePr>
          <p:nvPr userDrawn="1">
            <p:custDataLst>
              <p:tags r:id="rId1"/>
            </p:custDataLst>
            <p:extLst>
              <p:ext uri="{D42A27DB-BD31-4B8C-83A1-F6EECF244321}">
                <p14:modId xmlns:p14="http://schemas.microsoft.com/office/powerpoint/2010/main" val="1143499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AA6E4A92-0E3B-4752-9F11-B5F2ED2D35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13C18F00-6AEC-4566-B9A4-C09826D8DF19}"/>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7BDB83B6-6043-46C4-81FA-7D1416429831}"/>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sp>
        <p:nvSpPr>
          <p:cNvPr id="3" name="Fußzeilenplatzhalter 2">
            <a:extLst>
              <a:ext uri="{FF2B5EF4-FFF2-40B4-BE49-F238E27FC236}">
                <a16:creationId xmlns:a16="http://schemas.microsoft.com/office/drawing/2014/main" id="{CC16119A-26FC-4219-9DF8-5A5F5D953C09}"/>
              </a:ext>
            </a:extLst>
          </p:cNvPr>
          <p:cNvSpPr>
            <a:spLocks noGrp="1"/>
          </p:cNvSpPr>
          <p:nvPr>
            <p:ph type="ftr" sz="quarter" idx="15"/>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7EEE1F8F-8B92-45FC-B45E-7E8D3E6D9042}"/>
              </a:ext>
            </a:extLst>
          </p:cNvPr>
          <p:cNvSpPr>
            <a:spLocks noGrp="1"/>
          </p:cNvSpPr>
          <p:nvPr>
            <p:ph type="sldNum" sz="quarter" idx="16"/>
          </p:nvPr>
        </p:nvSpPr>
        <p:spPr bwMode="gray"/>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8801" y="309600"/>
            <a:ext cx="11236801"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6" name="Textplatzhalter 15">
            <a:extLst>
              <a:ext uri="{FF2B5EF4-FFF2-40B4-BE49-F238E27FC236}">
                <a16:creationId xmlns:a16="http://schemas.microsoft.com/office/drawing/2014/main" id="{67EAC50B-0746-488E-B629-4E857799FC94}"/>
              </a:ext>
            </a:extLst>
          </p:cNvPr>
          <p:cNvSpPr>
            <a:spLocks noGrp="1"/>
          </p:cNvSpPr>
          <p:nvPr>
            <p:ph type="body" sz="quarter" idx="19" hasCustomPrompt="1"/>
          </p:nvPr>
        </p:nvSpPr>
        <p:spPr>
          <a:xfrm>
            <a:off x="479425" y="1484313"/>
            <a:ext cx="11233150" cy="4573587"/>
          </a:xfrm>
        </p:spPr>
        <p:txBody>
          <a:bodyPr/>
          <a:lstStyle>
            <a:lvl1pPr marL="360000" indent="-360000">
              <a:spcBef>
                <a:spcPts val="0"/>
              </a:spcBef>
              <a:buFont typeface="Symbol" panose="05050102010706020507" pitchFamily="18" charset="2"/>
              <a:buChar char="-"/>
              <a:defRPr sz="2600"/>
            </a:lvl1pPr>
            <a:lvl2pPr marL="360000" indent="-360000">
              <a:spcBef>
                <a:spcPts val="0"/>
              </a:spcBef>
              <a:buFont typeface="Symbol" panose="05050102010706020507" pitchFamily="18" charset="2"/>
              <a:buChar char="-"/>
              <a:defRPr sz="2600"/>
            </a:lvl2pPr>
            <a:lvl3pPr marL="360000" indent="-360000">
              <a:spcBef>
                <a:spcPts val="0"/>
              </a:spcBef>
              <a:buFont typeface="Symbol" panose="05050102010706020507" pitchFamily="18" charset="2"/>
              <a:buChar char="-"/>
              <a:defRPr sz="2600"/>
            </a:lvl3pPr>
            <a:lvl4pPr marL="360000" indent="-360000">
              <a:spcBef>
                <a:spcPts val="0"/>
              </a:spcBef>
              <a:defRPr sz="2600"/>
            </a:lvl4pPr>
            <a:lvl5pPr marL="360000" indent="-360000">
              <a:spcBef>
                <a:spcPts val="0"/>
              </a:spcBef>
              <a:defRPr sz="2600"/>
            </a:lvl5pPr>
          </a:lstStyle>
          <a:p>
            <a:pPr lvl="1"/>
            <a:r>
              <a:rPr lang="de-DE" dirty="0"/>
              <a:t>Erste Ebene </a:t>
            </a:r>
            <a:r>
              <a:rPr lang="en-GB" dirty="0"/>
              <a:t>(VW Text Office, 26 pt)</a:t>
            </a:r>
            <a:endParaRPr lang="de-DE" dirty="0"/>
          </a:p>
          <a:p>
            <a:pPr lvl="1"/>
            <a:r>
              <a:rPr lang="de-DE" dirty="0"/>
              <a:t>Erste Ebene</a:t>
            </a:r>
          </a:p>
          <a:p>
            <a:pPr lvl="1"/>
            <a:r>
              <a:rPr lang="de-DE" dirty="0"/>
              <a:t>Erste Ebene</a:t>
            </a:r>
          </a:p>
          <a:p>
            <a:pPr lvl="1"/>
            <a:r>
              <a:rPr lang="de-DE" dirty="0"/>
              <a:t>Erste Ebene</a:t>
            </a:r>
          </a:p>
          <a:p>
            <a:pPr lvl="1"/>
            <a:r>
              <a:rPr lang="de-DE" dirty="0"/>
              <a:t>Erste Ebene</a:t>
            </a:r>
          </a:p>
        </p:txBody>
      </p:sp>
    </p:spTree>
    <p:extLst>
      <p:ext uri="{BB962C8B-B14F-4D97-AF65-F5344CB8AC3E}">
        <p14:creationId xmlns:p14="http://schemas.microsoft.com/office/powerpoint/2010/main" val="568571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Text">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571ABA2-A5E0-4675-9288-E832905D5146}"/>
              </a:ext>
            </a:extLst>
          </p:cNvPr>
          <p:cNvGraphicFramePr>
            <a:graphicFrameLocks noChangeAspect="1"/>
          </p:cNvGraphicFramePr>
          <p:nvPr userDrawn="1">
            <p:custDataLst>
              <p:tags r:id="rId1"/>
            </p:custDataLst>
            <p:extLst>
              <p:ext uri="{D42A27DB-BD31-4B8C-83A1-F6EECF244321}">
                <p14:modId xmlns:p14="http://schemas.microsoft.com/office/powerpoint/2010/main" val="2813375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9571ABA2-A5E0-4675-9288-E832905D51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77676C33-8EDE-4125-AB0E-757CC6A1F9C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50CEAC35-718A-42D0-9570-3F6A350F5E2D}"/>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a:t>
            </a:r>
            <a:r>
              <a:rPr lang="en-GB" dirty="0"/>
              <a:t>(VW Text Office, 26 </a:t>
            </a:r>
            <a:r>
              <a:rPr lang="en-GB" dirty="0" err="1"/>
              <a:t>pt</a:t>
            </a:r>
            <a:r>
              <a:rPr lang="en-GB" dirty="0"/>
              <a:t>)</a:t>
            </a:r>
            <a:endParaRPr lang="en-US" noProof="0" dirty="0"/>
          </a:p>
        </p:txBody>
      </p:sp>
      <p:sp>
        <p:nvSpPr>
          <p:cNvPr id="3" name="Fußzeilenplatzhalter 2">
            <a:extLst>
              <a:ext uri="{FF2B5EF4-FFF2-40B4-BE49-F238E27FC236}">
                <a16:creationId xmlns:a16="http://schemas.microsoft.com/office/drawing/2014/main" id="{68BC9BD7-B3E3-458E-86D3-8FB80588B1EC}"/>
              </a:ext>
            </a:extLst>
          </p:cNvPr>
          <p:cNvSpPr>
            <a:spLocks noGrp="1"/>
          </p:cNvSpPr>
          <p:nvPr>
            <p:ph type="ftr" sz="quarter" idx="15"/>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3FA9CAE6-6CD7-4DC8-8C6F-48AA1C88B304}"/>
              </a:ext>
            </a:extLst>
          </p:cNvPr>
          <p:cNvSpPr>
            <a:spLocks noGrp="1"/>
          </p:cNvSpPr>
          <p:nvPr>
            <p:ph type="sldNum" sz="quarter" idx="16"/>
          </p:nvPr>
        </p:nvSpPr>
        <p:spPr bwMode="gray"/>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0" name="Textplatzhalter 9">
            <a:extLst>
              <a:ext uri="{FF2B5EF4-FFF2-40B4-BE49-F238E27FC236}">
                <a16:creationId xmlns:a16="http://schemas.microsoft.com/office/drawing/2014/main" id="{4876B7B5-41C7-45A0-BA80-301350139517}"/>
              </a:ext>
            </a:extLst>
          </p:cNvPr>
          <p:cNvSpPr>
            <a:spLocks noGrp="1"/>
          </p:cNvSpPr>
          <p:nvPr>
            <p:ph type="body" sz="quarter" idx="19" hasCustomPrompt="1"/>
          </p:nvPr>
        </p:nvSpPr>
        <p:spPr>
          <a:xfrm>
            <a:off x="479425" y="1486800"/>
            <a:ext cx="9685338" cy="4571100"/>
          </a:xfrm>
        </p:spPr>
        <p:txBody>
          <a:bodyPr/>
          <a:lstStyle>
            <a:lvl1pPr>
              <a:defRPr/>
            </a:lvl1pPr>
            <a:lvl2pPr>
              <a:defRPr/>
            </a:lvl2pPr>
            <a:lvl3pPr>
              <a:defRPr/>
            </a:lvl3pPr>
            <a:lvl4pPr>
              <a:defRPr/>
            </a:lvl4pPr>
            <a:lvl5pPr>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de-DE" noProof="0" dirty="0"/>
              <a:t>Platzhalter Subheadline </a:t>
            </a:r>
            <a:r>
              <a:rPr lang="en-GB" dirty="0"/>
              <a:t>(VW Text Office, 18 pt)</a:t>
            </a:r>
            <a:endParaRPr lang="de-DE" noProof="0" dirty="0"/>
          </a:p>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de-DE" dirty="0"/>
              <a:t>Zweite Ebene </a:t>
            </a:r>
            <a:r>
              <a:rPr lang="en-GB" dirty="0"/>
              <a:t>(VW Text Office, 18 pt)</a:t>
            </a:r>
            <a:endParaRPr lang="de-DE" dirty="0"/>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519932589"/>
      </p:ext>
    </p:extLst>
  </p:cSld>
  <p:clrMapOvr>
    <a:masterClrMapping/>
  </p:clrMapOvr>
  <p:extLst>
    <p:ext uri="{DCECCB84-F9BA-43D5-87BE-67443E8EF086}">
      <p15:sldGuideLst xmlns:p15="http://schemas.microsoft.com/office/powerpoint/2012/main">
        <p15:guide id="1" pos="640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Text (zweispaltig)">
    <p:bg bwMode="gray">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9FE66A3-4409-4D25-8FFE-EA50DD95B62A}"/>
              </a:ext>
            </a:extLst>
          </p:cNvPr>
          <p:cNvGraphicFramePr>
            <a:graphicFrameLocks noChangeAspect="1"/>
          </p:cNvGraphicFramePr>
          <p:nvPr userDrawn="1">
            <p:custDataLst>
              <p:tags r:id="rId1"/>
            </p:custDataLst>
            <p:extLst>
              <p:ext uri="{D42A27DB-BD31-4B8C-83A1-F6EECF244321}">
                <p14:modId xmlns:p14="http://schemas.microsoft.com/office/powerpoint/2010/main" val="1319009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7" name="Objekt 6" hidden="1">
                        <a:extLst>
                          <a:ext uri="{FF2B5EF4-FFF2-40B4-BE49-F238E27FC236}">
                            <a16:creationId xmlns:a16="http://schemas.microsoft.com/office/drawing/2014/main" id="{A9FE66A3-4409-4D25-8FFE-EA50DD95B6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57442D48-80E3-44A4-ADD0-965EB5F1A6BB}"/>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EF7F83A2-76F6-4705-9F77-89F7B698CAD0}"/>
              </a:ext>
            </a:extLst>
          </p:cNvPr>
          <p:cNvSpPr>
            <a:spLocks noGrp="1"/>
          </p:cNvSpPr>
          <p:nvPr>
            <p:ph type="body" sz="quarter" idx="19"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a:t>
            </a:r>
            <a:r>
              <a:rPr lang="en-GB" dirty="0"/>
              <a:t>VW Text Office, 26 </a:t>
            </a:r>
            <a:r>
              <a:rPr lang="en-GB" dirty="0" err="1"/>
              <a:t>pt</a:t>
            </a:r>
            <a:r>
              <a:rPr lang="en-GB" dirty="0"/>
              <a:t>)</a:t>
            </a:r>
            <a:endParaRPr lang="en-US" noProof="0" dirty="0"/>
          </a:p>
        </p:txBody>
      </p:sp>
      <p:sp>
        <p:nvSpPr>
          <p:cNvPr id="3" name="Fußzeilenplatzhalter 2">
            <a:extLst>
              <a:ext uri="{FF2B5EF4-FFF2-40B4-BE49-F238E27FC236}">
                <a16:creationId xmlns:a16="http://schemas.microsoft.com/office/drawing/2014/main" id="{729A9924-46BA-4271-B7B0-0BB0854A09E2}"/>
              </a:ext>
            </a:extLst>
          </p:cNvPr>
          <p:cNvSpPr>
            <a:spLocks noGrp="1"/>
          </p:cNvSpPr>
          <p:nvPr>
            <p:ph type="ftr" sz="quarter" idx="16"/>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479494AB-F984-4B4A-8268-3EDD29D9FF86}"/>
              </a:ext>
            </a:extLst>
          </p:cNvPr>
          <p:cNvSpPr>
            <a:spLocks noGrp="1"/>
          </p:cNvSpPr>
          <p:nvPr>
            <p:ph type="sldNum" sz="quarter" idx="17"/>
          </p:nvPr>
        </p:nvSpPr>
        <p:spPr bwMode="gray"/>
        <p:txBody>
          <a:bodyPr/>
          <a:lstStyle/>
          <a:p>
            <a:r>
              <a:rPr lang="de-DE" noProof="0" dirty="0"/>
              <a:t>Seite</a:t>
            </a:r>
            <a:r>
              <a:rPr lang="en-US" noProof="0" dirty="0"/>
              <a:t> </a:t>
            </a:r>
            <a:fld id="{D9249B2F-9173-48D3-A5BC-90A6758C671B}" type="slidenum">
              <a:rPr lang="en-US" noProof="0" smtClean="0"/>
              <a:pPr/>
              <a:t>‹#›</a:t>
            </a:fld>
            <a:endParaRPr lang="en-US" noProof="0" dirty="0"/>
          </a:p>
        </p:txBody>
      </p:sp>
      <p:sp>
        <p:nvSpPr>
          <p:cNvPr id="2" name="Titel 1"/>
          <p:cNvSpPr>
            <a:spLocks noGrp="1"/>
          </p:cNvSpPr>
          <p:nvPr>
            <p:ph type="title" hasCustomPrompt="1"/>
          </p:nvPr>
        </p:nvSpPr>
        <p:spPr bwMode="gray"/>
        <p:txBody>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8" name="Textplatzhalter 7">
            <a:extLst>
              <a:ext uri="{FF2B5EF4-FFF2-40B4-BE49-F238E27FC236}">
                <a16:creationId xmlns:a16="http://schemas.microsoft.com/office/drawing/2014/main" id="{7E57498A-1ECB-4465-98B6-37E69DF0E1DD}"/>
              </a:ext>
            </a:extLst>
          </p:cNvPr>
          <p:cNvSpPr>
            <a:spLocks noGrp="1"/>
          </p:cNvSpPr>
          <p:nvPr>
            <p:ph type="body" sz="quarter" idx="22" hasCustomPrompt="1"/>
          </p:nvPr>
        </p:nvSpPr>
        <p:spPr>
          <a:xfrm>
            <a:off x="479425" y="1484313"/>
            <a:ext cx="5508625" cy="4573587"/>
          </a:xfrm>
        </p:spPr>
        <p:txBody>
          <a:bodyPr/>
          <a:lstStyle>
            <a:lvl1pPr>
              <a:defRPr>
                <a:latin typeface="+mj-lt"/>
              </a:defRPr>
            </a:lvl1pPr>
            <a:lvl2pPr>
              <a:defRPr/>
            </a:lvl2pPr>
          </a:lstStyle>
          <a:p>
            <a:pPr lvl="0"/>
            <a:r>
              <a:rPr lang="de-DE" dirty="0"/>
              <a:t>Mastertextformat bearbeiten </a:t>
            </a:r>
            <a:r>
              <a:rPr lang="en-GB" dirty="0"/>
              <a:t>(VW Head Office Bold, 18 pt)</a:t>
            </a:r>
            <a:endParaRPr lang="de-DE" dirty="0"/>
          </a:p>
          <a:p>
            <a:pPr lvl="1"/>
            <a:r>
              <a:rPr lang="de-DE" dirty="0"/>
              <a:t>Zweite Ebene </a:t>
            </a:r>
            <a:r>
              <a:rPr lang="en-GB" dirty="0"/>
              <a:t>(VW Text Office, 18 pt)</a:t>
            </a:r>
            <a:endParaRPr lang="de-DE" dirty="0"/>
          </a:p>
          <a:p>
            <a:pPr lvl="2"/>
            <a:r>
              <a:rPr lang="de-DE" dirty="0"/>
              <a:t>Dritte Ebene</a:t>
            </a:r>
          </a:p>
          <a:p>
            <a:pPr lvl="3"/>
            <a:r>
              <a:rPr lang="de-DE" dirty="0"/>
              <a:t>Vierte Ebene</a:t>
            </a:r>
          </a:p>
          <a:p>
            <a:pPr lvl="4"/>
            <a:r>
              <a:rPr lang="de-DE" dirty="0"/>
              <a:t>Fünfte Ebene</a:t>
            </a:r>
          </a:p>
        </p:txBody>
      </p:sp>
      <p:sp>
        <p:nvSpPr>
          <p:cNvPr id="12" name="Textplatzhalter 7">
            <a:extLst>
              <a:ext uri="{FF2B5EF4-FFF2-40B4-BE49-F238E27FC236}">
                <a16:creationId xmlns:a16="http://schemas.microsoft.com/office/drawing/2014/main" id="{5A24D857-E093-4C93-AAF0-BAF5C09E05F0}"/>
              </a:ext>
            </a:extLst>
          </p:cNvPr>
          <p:cNvSpPr>
            <a:spLocks noGrp="1"/>
          </p:cNvSpPr>
          <p:nvPr>
            <p:ph type="body" sz="quarter" idx="23" hasCustomPrompt="1"/>
          </p:nvPr>
        </p:nvSpPr>
        <p:spPr>
          <a:xfrm>
            <a:off x="6203952" y="1484313"/>
            <a:ext cx="5508625" cy="4573587"/>
          </a:xfrm>
        </p:spPr>
        <p:txBody>
          <a:bodyPr/>
          <a:lstStyle>
            <a:lvl1pPr>
              <a:defRPr>
                <a:latin typeface="+mj-lt"/>
              </a:defRPr>
            </a:lvl1pPr>
            <a:lvl2pPr>
              <a:defRPr/>
            </a:lvl2pPr>
          </a:lstStyle>
          <a:p>
            <a:pPr lvl="0"/>
            <a:r>
              <a:rPr lang="de-DE" noProof="0" dirty="0"/>
              <a:t>Platzhalter Subheadline</a:t>
            </a:r>
            <a:r>
              <a:rPr lang="de-DE" dirty="0"/>
              <a:t> </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8617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FC7FFD1-6D32-4B02-9850-3BC5FE828E86}"/>
              </a:ext>
            </a:extLst>
          </p:cNvPr>
          <p:cNvGraphicFramePr>
            <a:graphicFrameLocks noChangeAspect="1"/>
          </p:cNvGraphicFramePr>
          <p:nvPr userDrawn="1">
            <p:custDataLst>
              <p:tags r:id="rId1"/>
            </p:custDataLst>
            <p:extLst>
              <p:ext uri="{D42A27DB-BD31-4B8C-83A1-F6EECF244321}">
                <p14:modId xmlns:p14="http://schemas.microsoft.com/office/powerpoint/2010/main" val="891284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7FC7FFD1-6D32-4B02-9850-3BC5FE828E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BC680795-43FC-4537-AA8B-EE9F9657A9C3}"/>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7" name="Textplatzhalter 7">
            <a:extLst>
              <a:ext uri="{FF2B5EF4-FFF2-40B4-BE49-F238E27FC236}">
                <a16:creationId xmlns:a16="http://schemas.microsoft.com/office/drawing/2014/main" id="{F1541FED-60FA-4A6C-9455-E501F5CACB4B}"/>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a:t>
            </a:r>
            <a:r>
              <a:rPr lang="en-GB" dirty="0"/>
              <a:t>VW Text Office, 26 </a:t>
            </a:r>
            <a:r>
              <a:rPr lang="en-GB" dirty="0" err="1"/>
              <a:t>pt</a:t>
            </a:r>
            <a:r>
              <a:rPr lang="en-GB" dirty="0"/>
              <a:t>)</a:t>
            </a:r>
            <a:endParaRPr lang="en-US" noProof="0" dirty="0"/>
          </a:p>
        </p:txBody>
      </p:sp>
      <p:sp>
        <p:nvSpPr>
          <p:cNvPr id="3" name="Fußzeilenplatzhalter 2">
            <a:extLst>
              <a:ext uri="{FF2B5EF4-FFF2-40B4-BE49-F238E27FC236}">
                <a16:creationId xmlns:a16="http://schemas.microsoft.com/office/drawing/2014/main" id="{68BC9BD7-B3E3-458E-86D3-8FB80588B1EC}"/>
              </a:ext>
            </a:extLst>
          </p:cNvPr>
          <p:cNvSpPr>
            <a:spLocks noGrp="1"/>
          </p:cNvSpPr>
          <p:nvPr>
            <p:ph type="ftr" sz="quarter" idx="15"/>
          </p:nvPr>
        </p:nvSpPr>
        <p:spPr bwMode="gray"/>
        <p:txBody>
          <a:body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p>
        </p:txBody>
      </p:sp>
      <p:sp>
        <p:nvSpPr>
          <p:cNvPr id="4" name="Foliennummernplatzhalter 3">
            <a:extLst>
              <a:ext uri="{FF2B5EF4-FFF2-40B4-BE49-F238E27FC236}">
                <a16:creationId xmlns:a16="http://schemas.microsoft.com/office/drawing/2014/main" id="{3FA9CAE6-6CD7-4DC8-8C6F-48AA1C88B304}"/>
              </a:ext>
            </a:extLst>
          </p:cNvPr>
          <p:cNvSpPr>
            <a:spLocks noGrp="1"/>
          </p:cNvSpPr>
          <p:nvPr>
            <p:ph type="sldNum" sz="quarter" idx="16"/>
          </p:nvPr>
        </p:nvSpPr>
        <p:spPr bwMode="gray">
          <a:xfrm>
            <a:off x="1897200" y="6551476"/>
            <a:ext cx="756000" cy="153888"/>
          </a:xfrm>
        </p:spPr>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Tree>
    <p:extLst>
      <p:ext uri="{BB962C8B-B14F-4D97-AF65-F5344CB8AC3E}">
        <p14:creationId xmlns:p14="http://schemas.microsoft.com/office/powerpoint/2010/main" val="67729422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hellblau">
    <p:bg bwMode="grayWhite">
      <p:bgPr>
        <a:solidFill>
          <a:schemeClr val="bg2"/>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AD14386E-0E29-4B56-8F78-B4C3BA76DBF0}"/>
              </a:ext>
            </a:extLst>
          </p:cNvPr>
          <p:cNvGraphicFramePr>
            <a:graphicFrameLocks noChangeAspect="1"/>
          </p:cNvGraphicFramePr>
          <p:nvPr userDrawn="1">
            <p:custDataLst>
              <p:tags r:id="rId1"/>
            </p:custDataLst>
            <p:extLst>
              <p:ext uri="{D42A27DB-BD31-4B8C-83A1-F6EECF244321}">
                <p14:modId xmlns:p14="http://schemas.microsoft.com/office/powerpoint/2010/main" val="2165998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2" name="Objekt 1" hidden="1">
                        <a:extLst>
                          <a:ext uri="{FF2B5EF4-FFF2-40B4-BE49-F238E27FC236}">
                            <a16:creationId xmlns:a16="http://schemas.microsoft.com/office/drawing/2014/main" id="{AD14386E-0E29-4B56-8F78-B4C3BA76D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Textplatzhalter 6">
            <a:extLst>
              <a:ext uri="{FF2B5EF4-FFF2-40B4-BE49-F238E27FC236}">
                <a16:creationId xmlns:a16="http://schemas.microsoft.com/office/drawing/2014/main" id="{A3E8B5A2-2FEF-4968-9A2F-DBFBFFE94D81}"/>
              </a:ext>
            </a:extLst>
          </p:cNvPr>
          <p:cNvSpPr>
            <a:spLocks noGrp="1"/>
          </p:cNvSpPr>
          <p:nvPr>
            <p:ph type="body" sz="quarter" idx="17" hasCustomPrompt="1"/>
          </p:nvPr>
        </p:nvSpPr>
        <p:spPr bwMode="black">
          <a:xfrm>
            <a:off x="478801" y="2462796"/>
            <a:ext cx="11233774" cy="1994392"/>
          </a:xfrm>
        </p:spPr>
        <p:txBody>
          <a:bodyPr>
            <a:spAutoFit/>
          </a:bodyPr>
          <a:lstStyle>
            <a:lvl1pPr>
              <a:lnSpc>
                <a:spcPct val="90000"/>
              </a:lnSpc>
              <a:spcBef>
                <a:spcPts val="0"/>
              </a:spcBef>
              <a:defRPr sz="7200">
                <a:solidFill>
                  <a:schemeClr val="bg1"/>
                </a:solidFill>
                <a:latin typeface="+mn-lt"/>
              </a:defRPr>
            </a:lvl1pPr>
          </a:lstStyle>
          <a:p>
            <a:pPr lvl="0"/>
            <a:r>
              <a:rPr lang="de-DE" noProof="0" dirty="0"/>
              <a:t>Statement-Text </a:t>
            </a:r>
            <a:r>
              <a:rPr lang="en-GB" noProof="0" dirty="0"/>
              <a:t>in</a:t>
            </a:r>
            <a:br>
              <a:rPr lang="en-GB" noProof="0" dirty="0"/>
            </a:br>
            <a:r>
              <a:rPr lang="en-GB" noProof="0" dirty="0"/>
              <a:t>VW Text Office 72 </a:t>
            </a:r>
            <a:r>
              <a:rPr lang="en-GB" noProof="0" dirty="0" err="1"/>
              <a:t>pt</a:t>
            </a:r>
            <a:endParaRPr lang="de-DE" noProof="0" dirty="0"/>
          </a:p>
        </p:txBody>
      </p:sp>
      <p:sp>
        <p:nvSpPr>
          <p:cNvPr id="10" name="Fußzeilenplatzhalter 9">
            <a:extLst>
              <a:ext uri="{FF2B5EF4-FFF2-40B4-BE49-F238E27FC236}">
                <a16:creationId xmlns:a16="http://schemas.microsoft.com/office/drawing/2014/main" id="{EBD77B1D-145A-41BC-889E-71FD204B5F1F}"/>
              </a:ext>
            </a:extLst>
          </p:cNvPr>
          <p:cNvSpPr>
            <a:spLocks noGrp="1"/>
          </p:cNvSpPr>
          <p:nvPr>
            <p:ph type="ftr" sz="quarter" idx="15"/>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11" name="Foliennummernplatzhalter 10">
            <a:extLst>
              <a:ext uri="{FF2B5EF4-FFF2-40B4-BE49-F238E27FC236}">
                <a16:creationId xmlns:a16="http://schemas.microsoft.com/office/drawing/2014/main" id="{449CCD52-DEF5-4214-BB2D-D627AFE9B304}"/>
              </a:ext>
            </a:extLst>
          </p:cNvPr>
          <p:cNvSpPr>
            <a:spLocks noGrp="1"/>
          </p:cNvSpPr>
          <p:nvPr>
            <p:ph type="sldNum" sz="quarter" idx="16"/>
          </p:nvPr>
        </p:nvSpPr>
        <p:spPr bwMode="black">
          <a:xfrm>
            <a:off x="1897200" y="6551476"/>
            <a:ext cx="756000" cy="153888"/>
          </a:xfrm>
        </p:spPr>
        <p:txBody>
          <a:bodyPr/>
          <a:lstStyle>
            <a:lvl1pPr>
              <a:defRPr>
                <a:solidFill>
                  <a:schemeClr val="bg1"/>
                </a:solidFill>
              </a:defRPr>
            </a:lvl1pPr>
          </a:lstStyle>
          <a:p>
            <a:r>
              <a:rPr lang="en-US" dirty="0" err="1"/>
              <a:t>Seite</a:t>
            </a:r>
            <a:r>
              <a:rPr lang="en-US" dirty="0"/>
              <a:t> </a:t>
            </a:r>
            <a:fld id="{D9249B2F-9173-48D3-A5BC-90A6758C671B}" type="slidenum">
              <a:rPr lang="de-DE" noProof="0" smtClean="0"/>
              <a:pPr/>
              <a:t>‹#›</a:t>
            </a:fld>
            <a:endParaRPr lang="de-DE" noProof="0" dirty="0"/>
          </a:p>
        </p:txBody>
      </p:sp>
      <p:cxnSp>
        <p:nvCxnSpPr>
          <p:cNvPr id="9" name="Gerade Verbindung 6">
            <a:extLst>
              <a:ext uri="{FF2B5EF4-FFF2-40B4-BE49-F238E27FC236}">
                <a16:creationId xmlns:a16="http://schemas.microsoft.com/office/drawing/2014/main" id="{2D27F19A-02B5-4B3A-B1F7-1983C6E78FB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4739F779-27AF-44C9-B417-49572B3AEB83}"/>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8">
            <a:extLst>
              <a:ext uri="{FF2B5EF4-FFF2-40B4-BE49-F238E27FC236}">
                <a16:creationId xmlns:a16="http://schemas.microsoft.com/office/drawing/2014/main" id="{21699CE5-3ED9-489F-A10F-28D4E7F0C4E9}"/>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9">
            <a:extLst>
              <a:ext uri="{FF2B5EF4-FFF2-40B4-BE49-F238E27FC236}">
                <a16:creationId xmlns:a16="http://schemas.microsoft.com/office/drawing/2014/main" id="{E5A01179-7CBF-4569-9F7C-E313EFADAF18}"/>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0">
            <a:extLst>
              <a:ext uri="{FF2B5EF4-FFF2-40B4-BE49-F238E27FC236}">
                <a16:creationId xmlns:a16="http://schemas.microsoft.com/office/drawing/2014/main" id="{69CBB15F-2671-480D-8B19-A904654E2D89}"/>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1">
            <a:extLst>
              <a:ext uri="{FF2B5EF4-FFF2-40B4-BE49-F238E27FC236}">
                <a16:creationId xmlns:a16="http://schemas.microsoft.com/office/drawing/2014/main" id="{50EAF6B6-6124-408A-9E77-D61BC07CECB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2">
            <a:extLst>
              <a:ext uri="{FF2B5EF4-FFF2-40B4-BE49-F238E27FC236}">
                <a16:creationId xmlns:a16="http://schemas.microsoft.com/office/drawing/2014/main" id="{406A00F8-4935-450A-AFD4-64D14D499B63}"/>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E810F51C-3785-44ED-87F3-07BBDAD2CB29}"/>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D6808B54-3E5D-436B-83B9-518A4132601C}"/>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0DBF4752-CC46-427B-9D69-5B1AB73CBBBF}"/>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8">
            <a:extLst>
              <a:ext uri="{FF2B5EF4-FFF2-40B4-BE49-F238E27FC236}">
                <a16:creationId xmlns:a16="http://schemas.microsoft.com/office/drawing/2014/main" id="{C39179A2-2D78-4995-8DE3-6CAD5AA99342}"/>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19">
            <a:extLst>
              <a:ext uri="{FF2B5EF4-FFF2-40B4-BE49-F238E27FC236}">
                <a16:creationId xmlns:a16="http://schemas.microsoft.com/office/drawing/2014/main" id="{2DC8EFFB-1676-4D98-95FE-5BCA19291077}"/>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1">
            <a:extLst>
              <a:ext uri="{FF2B5EF4-FFF2-40B4-BE49-F238E27FC236}">
                <a16:creationId xmlns:a16="http://schemas.microsoft.com/office/drawing/2014/main" id="{1DEDC508-21B9-44E3-993F-775B6B1D1565}"/>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3">
            <a:extLst>
              <a:ext uri="{FF2B5EF4-FFF2-40B4-BE49-F238E27FC236}">
                <a16:creationId xmlns:a16="http://schemas.microsoft.com/office/drawing/2014/main" id="{01DB8B62-9545-4F83-AB0A-E72AA2169356}"/>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6"/>
          <p:cNvSpPr>
            <a:spLocks noGrp="1"/>
          </p:cNvSpPr>
          <p:nvPr>
            <p:ph type="body" sz="quarter" idx="14" hasCustomPrompt="1"/>
          </p:nvPr>
        </p:nvSpPr>
        <p:spPr bwMode="black">
          <a:xfrm>
            <a:off x="478801" y="1484313"/>
            <a:ext cx="11233774" cy="997196"/>
          </a:xfrm>
        </p:spPr>
        <p:txBody>
          <a:bodyPr>
            <a:spAutoFit/>
          </a:bodyPr>
          <a:lstStyle>
            <a:lvl1pPr>
              <a:lnSpc>
                <a:spcPct val="90000"/>
              </a:lnSpc>
              <a:spcBef>
                <a:spcPts val="0"/>
              </a:spcBef>
              <a:defRPr sz="7200">
                <a:solidFill>
                  <a:schemeClr val="bg1"/>
                </a:solidFill>
                <a:latin typeface="+mj-lt"/>
              </a:defRPr>
            </a:lvl1pPr>
          </a:lstStyle>
          <a:p>
            <a:pPr lvl="0"/>
            <a:r>
              <a:rPr lang="en-GB" noProof="0" dirty="0"/>
              <a:t>VW Head Office Bold 72 </a:t>
            </a:r>
            <a:r>
              <a:rPr lang="en-GB" noProof="0" dirty="0" err="1"/>
              <a:t>pt</a:t>
            </a:r>
            <a:endParaRPr lang="en-GB" noProof="0" dirty="0"/>
          </a:p>
        </p:txBody>
      </p:sp>
      <p:pic>
        <p:nvPicPr>
          <p:cNvPr id="23" name="Obrázok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4037894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tement dunkelblau">
    <p:bg>
      <p:bgPr>
        <a:solidFill>
          <a:schemeClr val="tx2"/>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CED6F0C-9CB4-49DC-B418-B1E46CCF80B8}"/>
              </a:ext>
            </a:extLst>
          </p:cNvPr>
          <p:cNvGraphicFramePr>
            <a:graphicFrameLocks noChangeAspect="1"/>
          </p:cNvGraphicFramePr>
          <p:nvPr userDrawn="1">
            <p:custDataLst>
              <p:tags r:id="rId1"/>
            </p:custDataLst>
            <p:extLst>
              <p:ext uri="{D42A27DB-BD31-4B8C-83A1-F6EECF244321}">
                <p14:modId xmlns:p14="http://schemas.microsoft.com/office/powerpoint/2010/main" val="1253865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ECED6F0C-9CB4-49DC-B418-B1E46CCF80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platzhalter 6">
            <a:extLst>
              <a:ext uri="{FF2B5EF4-FFF2-40B4-BE49-F238E27FC236}">
                <a16:creationId xmlns:a16="http://schemas.microsoft.com/office/drawing/2014/main" id="{25904729-F970-4E8A-9537-BB16FECBCA4F}"/>
              </a:ext>
            </a:extLst>
          </p:cNvPr>
          <p:cNvSpPr>
            <a:spLocks noGrp="1"/>
          </p:cNvSpPr>
          <p:nvPr>
            <p:ph type="body" sz="quarter" idx="17" hasCustomPrompt="1"/>
          </p:nvPr>
        </p:nvSpPr>
        <p:spPr bwMode="black">
          <a:xfrm>
            <a:off x="478801" y="2462796"/>
            <a:ext cx="11233774" cy="1994392"/>
          </a:xfrm>
        </p:spPr>
        <p:txBody>
          <a:bodyPr>
            <a:spAutoFit/>
          </a:bodyPr>
          <a:lstStyle>
            <a:lvl1pPr>
              <a:lnSpc>
                <a:spcPct val="90000"/>
              </a:lnSpc>
              <a:spcBef>
                <a:spcPts val="0"/>
              </a:spcBef>
              <a:defRPr sz="7200">
                <a:solidFill>
                  <a:schemeClr val="bg1"/>
                </a:solidFill>
                <a:latin typeface="+mn-lt"/>
              </a:defRPr>
            </a:lvl1pPr>
          </a:lstStyle>
          <a:p>
            <a:pPr lvl="0"/>
            <a:r>
              <a:rPr lang="de-DE" noProof="0" dirty="0"/>
              <a:t>Statement-Text </a:t>
            </a:r>
            <a:r>
              <a:rPr lang="en-GB" noProof="0" dirty="0"/>
              <a:t>in</a:t>
            </a:r>
            <a:br>
              <a:rPr lang="en-GB" noProof="0" dirty="0"/>
            </a:br>
            <a:r>
              <a:rPr lang="en-GB" noProof="0" dirty="0"/>
              <a:t>VW Text Office 72 </a:t>
            </a:r>
            <a:r>
              <a:rPr lang="en-GB" noProof="0" dirty="0" err="1"/>
              <a:t>pt</a:t>
            </a:r>
            <a:endParaRPr lang="de-DE" noProof="0" dirty="0"/>
          </a:p>
        </p:txBody>
      </p:sp>
      <p:sp>
        <p:nvSpPr>
          <p:cNvPr id="2" name="Fußzeilenplatzhalter 1">
            <a:extLst>
              <a:ext uri="{FF2B5EF4-FFF2-40B4-BE49-F238E27FC236}">
                <a16:creationId xmlns:a16="http://schemas.microsoft.com/office/drawing/2014/main" id="{1F3631CD-0448-4FC8-B44F-66C3074C4DFE}"/>
              </a:ext>
            </a:extLst>
          </p:cNvPr>
          <p:cNvSpPr>
            <a:spLocks noGrp="1"/>
          </p:cNvSpPr>
          <p:nvPr>
            <p:ph type="ftr" sz="quarter" idx="15"/>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3" name="Foliennummernplatzhalter 2">
            <a:extLst>
              <a:ext uri="{FF2B5EF4-FFF2-40B4-BE49-F238E27FC236}">
                <a16:creationId xmlns:a16="http://schemas.microsoft.com/office/drawing/2014/main" id="{E644A2AE-C307-4113-B955-6036184E5FBC}"/>
              </a:ext>
            </a:extLst>
          </p:cNvPr>
          <p:cNvSpPr>
            <a:spLocks noGrp="1"/>
          </p:cNvSpPr>
          <p:nvPr>
            <p:ph type="sldNum" sz="quarter" idx="16"/>
          </p:nvPr>
        </p:nvSpPr>
        <p:spPr bwMode="black"/>
        <p:txBody>
          <a:bodyPr/>
          <a:lstStyle>
            <a:lvl1pPr>
              <a:defRPr>
                <a:solidFill>
                  <a:schemeClr val="bg1"/>
                </a:solidFill>
              </a:defRPr>
            </a:lvl1pPr>
          </a:lstStyle>
          <a:p>
            <a:r>
              <a:rPr lang="de-DE" noProof="0" dirty="0"/>
              <a:t>Seite</a:t>
            </a:r>
            <a:r>
              <a:rPr lang="en-US" noProof="0" dirty="0"/>
              <a:t> </a:t>
            </a:r>
            <a:fld id="{D9249B2F-9173-48D3-A5BC-90A6758C671B}" type="slidenum">
              <a:rPr lang="en-US" noProof="0" smtClean="0"/>
              <a:pPr/>
              <a:t>‹#›</a:t>
            </a:fld>
            <a:endParaRPr lang="en-US" noProof="0" dirty="0"/>
          </a:p>
        </p:txBody>
      </p:sp>
      <p:cxnSp>
        <p:nvCxnSpPr>
          <p:cNvPr id="9" name="Gerade Verbindung 6">
            <a:extLst>
              <a:ext uri="{FF2B5EF4-FFF2-40B4-BE49-F238E27FC236}">
                <a16:creationId xmlns:a16="http://schemas.microsoft.com/office/drawing/2014/main" id="{B13F2F1D-142F-46A2-B88F-16D1FAFD3FBE}"/>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A9D322D1-3670-418C-BFCF-775FD2BBC992}"/>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8">
            <a:extLst>
              <a:ext uri="{FF2B5EF4-FFF2-40B4-BE49-F238E27FC236}">
                <a16:creationId xmlns:a16="http://schemas.microsoft.com/office/drawing/2014/main" id="{70C40AE6-B1C1-4B1A-B9DF-7AA6FC2EFA3E}"/>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9">
            <a:extLst>
              <a:ext uri="{FF2B5EF4-FFF2-40B4-BE49-F238E27FC236}">
                <a16:creationId xmlns:a16="http://schemas.microsoft.com/office/drawing/2014/main" id="{FE864D00-583E-485B-8FF3-DFEC5A1965ED}"/>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AEAAACC8-EB7F-423F-AA87-317D37875927}"/>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766CD0E4-C6D7-4335-922B-EF6C22BF2877}"/>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1013BB6C-2ED2-493B-ABDD-69A649518C22}"/>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84D3224A-4385-4610-8305-A992EA1EBC43}"/>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6DBE71F3-1AFA-4DC0-A110-F252DA0B8483}"/>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47E4ED5-EF11-4F7A-9C7D-66B14DC23752}"/>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A6E538F1-0D9E-4094-BC94-DDFDA59276BD}"/>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3B10BD48-3E54-42B6-B79B-B0E1D895137F}"/>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1">
            <a:extLst>
              <a:ext uri="{FF2B5EF4-FFF2-40B4-BE49-F238E27FC236}">
                <a16:creationId xmlns:a16="http://schemas.microsoft.com/office/drawing/2014/main" id="{4238C2EA-ED7F-471E-87BB-48D4B2FE7004}"/>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A8D070A0-B8A7-46B6-96BB-10CE161D33E9}"/>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6"/>
          <p:cNvSpPr>
            <a:spLocks noGrp="1"/>
          </p:cNvSpPr>
          <p:nvPr>
            <p:ph type="body" sz="quarter" idx="14" hasCustomPrompt="1"/>
          </p:nvPr>
        </p:nvSpPr>
        <p:spPr bwMode="black">
          <a:xfrm>
            <a:off x="479425" y="1484313"/>
            <a:ext cx="11233150" cy="997196"/>
          </a:xfrm>
        </p:spPr>
        <p:txBody>
          <a:bodyPr>
            <a:spAutoFit/>
          </a:bodyPr>
          <a:lstStyle>
            <a:lvl1pPr>
              <a:lnSpc>
                <a:spcPct val="90000"/>
              </a:lnSpc>
              <a:spcBef>
                <a:spcPts val="0"/>
              </a:spcBef>
              <a:defRPr sz="7200">
                <a:solidFill>
                  <a:schemeClr val="bg1"/>
                </a:solidFill>
                <a:latin typeface="+mj-lt"/>
              </a:defRPr>
            </a:lvl1pPr>
          </a:lstStyle>
          <a:p>
            <a:pPr lvl="0"/>
            <a:r>
              <a:rPr lang="en-GB" noProof="0" dirty="0"/>
              <a:t>VW Head Office Bold 72 </a:t>
            </a:r>
            <a:r>
              <a:rPr lang="en-GB" noProof="0" dirty="0" err="1"/>
              <a:t>pt</a:t>
            </a:r>
            <a:endParaRPr lang="en-GB" noProof="0" dirty="0"/>
          </a:p>
        </p:txBody>
      </p:sp>
      <p:pic>
        <p:nvPicPr>
          <p:cNvPr id="28" name="Obrázok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1431915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tement und dunkles Bild (vollbildmodus)">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38E0913-285A-473B-B842-CF5D482E5B75}"/>
              </a:ext>
            </a:extLst>
          </p:cNvPr>
          <p:cNvGraphicFramePr>
            <a:graphicFrameLocks noChangeAspect="1"/>
          </p:cNvGraphicFramePr>
          <p:nvPr userDrawn="1">
            <p:custDataLst>
              <p:tags r:id="rId1"/>
            </p:custDataLst>
            <p:extLst>
              <p:ext uri="{D42A27DB-BD31-4B8C-83A1-F6EECF244321}">
                <p14:modId xmlns:p14="http://schemas.microsoft.com/office/powerpoint/2010/main" val="2831392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638E0913-285A-473B-B842-CF5D482E5B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0" y="1"/>
            <a:ext cx="12192000" cy="6858000"/>
          </a:xfrm>
          <a:pattFill prst="wdUpDiag">
            <a:fgClr>
              <a:schemeClr val="accent6"/>
            </a:fgClr>
            <a:bgClr>
              <a:schemeClr val="accent6">
                <a:lumMod val="20000"/>
                <a:lumOff val="80000"/>
              </a:schemeClr>
            </a:bgClr>
          </a:pattFill>
        </p:spPr>
        <p:txBody>
          <a:bodyPr vert="horz" wrap="square" lIns="6372000" tIns="0" rIns="0" bIns="0" rtlCol="0" anchor="ctr">
            <a:noAutofit/>
          </a:bodyPr>
          <a:lstStyle>
            <a:lvl1pPr marL="0" indent="0" algn="l">
              <a:spcBef>
                <a:spcPts val="400"/>
              </a:spcBef>
              <a:buFont typeface="Arial" panose="020B0604020202020204" pitchFamily="34" charset="0"/>
              <a:buNone/>
              <a:defRPr lang="en-US" sz="1700" noProof="0">
                <a:solidFill>
                  <a:schemeClr val="tx1"/>
                </a:solidFill>
                <a:latin typeface="+mj-lt"/>
              </a:defRPr>
            </a:lvl1pPr>
          </a:lstStyle>
          <a:p>
            <a:pPr marL="0" indent="0" algn="l">
              <a:spcBef>
                <a:spcPts val="400"/>
              </a:spcBef>
              <a:buFont typeface="Arial" panose="020B0604020202020204" pitchFamily="34" charset="0"/>
              <a:buNone/>
            </a:pPr>
            <a:r>
              <a:rPr lang="de-DE" sz="1600" dirty="0">
                <a:solidFill>
                  <a:schemeClr val="tx1"/>
                </a:solidFill>
              </a:rPr>
              <a:t>Diese Folie ist für dunkle Bildhintergründe gedacht. </a:t>
            </a:r>
            <a:br>
              <a:rPr lang="de-DE" sz="1600" dirty="0">
                <a:solidFill>
                  <a:schemeClr val="tx1"/>
                </a:solidFill>
              </a:rPr>
            </a:br>
            <a:r>
              <a:rPr lang="de-DE" sz="1600" dirty="0">
                <a:solidFill>
                  <a:schemeClr val="tx1"/>
                </a:solidFill>
              </a:rPr>
              <a:t>Um ein Bild einzufügen, klicken Sie bitte auf das </a:t>
            </a:r>
            <a:br>
              <a:rPr lang="de-DE" sz="1600" dirty="0">
                <a:solidFill>
                  <a:schemeClr val="tx1"/>
                </a:solidFill>
              </a:rPr>
            </a:br>
            <a:r>
              <a:rPr lang="de-DE" sz="1600" dirty="0">
                <a:solidFill>
                  <a:schemeClr val="tx1"/>
                </a:solidFill>
              </a:rPr>
              <a:t>Platzhalter-Symbol, wählen Sie ein Bild aus und klicken </a:t>
            </a:r>
            <a:br>
              <a:rPr lang="de-DE" sz="1600" dirty="0">
                <a:solidFill>
                  <a:schemeClr val="tx1"/>
                </a:solidFill>
              </a:rPr>
            </a:br>
            <a:r>
              <a:rPr lang="de-DE" sz="1600" dirty="0">
                <a:solidFill>
                  <a:schemeClr val="tx1"/>
                </a:solidFill>
              </a:rPr>
              <a:t>Sie auf „Einfügen“.</a:t>
            </a:r>
          </a:p>
        </p:txBody>
      </p:sp>
      <p:sp>
        <p:nvSpPr>
          <p:cNvPr id="2" name="Fußzeilenplatzhalter 1">
            <a:extLst>
              <a:ext uri="{FF2B5EF4-FFF2-40B4-BE49-F238E27FC236}">
                <a16:creationId xmlns:a16="http://schemas.microsoft.com/office/drawing/2014/main" id="{598645C0-6A6B-47AB-AFED-F4AEB8CFD746}"/>
              </a:ext>
            </a:extLst>
          </p:cNvPr>
          <p:cNvSpPr>
            <a:spLocks noGrp="1"/>
          </p:cNvSpPr>
          <p:nvPr>
            <p:ph type="ftr" sz="quarter" idx="16"/>
          </p:nvPr>
        </p:nvSpPr>
        <p:spPr bwMode="gray">
          <a:xfrm>
            <a:off x="2685600" y="6551476"/>
            <a:ext cx="8280000" cy="153888"/>
          </a:xfrm>
        </p:spPr>
        <p:txBody>
          <a:bodyPr/>
          <a:lstStyle>
            <a:lvl1pPr>
              <a:defRPr>
                <a:solidFill>
                  <a:schemeClr val="bg1"/>
                </a:solidFill>
              </a:defRPr>
            </a:lvl1p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p>
        </p:txBody>
      </p:sp>
      <p:sp>
        <p:nvSpPr>
          <p:cNvPr id="6" name="Foliennummernplatzhalter 5">
            <a:extLst>
              <a:ext uri="{FF2B5EF4-FFF2-40B4-BE49-F238E27FC236}">
                <a16:creationId xmlns:a16="http://schemas.microsoft.com/office/drawing/2014/main" id="{03EAD713-8F9A-4C67-8A5A-5C20AFA22C07}"/>
              </a:ext>
            </a:extLst>
          </p:cNvPr>
          <p:cNvSpPr>
            <a:spLocks noGrp="1"/>
          </p:cNvSpPr>
          <p:nvPr>
            <p:ph type="sldNum" sz="quarter" idx="17"/>
          </p:nvPr>
        </p:nvSpPr>
        <p:spPr bwMode="gray">
          <a:xfrm>
            <a:off x="1897200" y="6551476"/>
            <a:ext cx="756000" cy="153888"/>
          </a:xfrm>
        </p:spPr>
        <p:txBody>
          <a:bodyPr/>
          <a:lstStyle>
            <a:lvl1pPr>
              <a:defRPr>
                <a:solidFill>
                  <a:schemeClr val="bg1"/>
                </a:solidFill>
              </a:defRPr>
            </a:lvl1pPr>
          </a:lstStyle>
          <a:p>
            <a:r>
              <a:rPr lang="de-DE" noProof="0"/>
              <a:t>Seite </a:t>
            </a:r>
            <a:fld id="{D9249B2F-9173-48D3-A5BC-90A6758C671B}" type="slidenum">
              <a:rPr lang="de-DE" noProof="0" smtClean="0"/>
              <a:pPr/>
              <a:t>‹#›</a:t>
            </a:fld>
            <a:endParaRPr lang="de-DE" noProof="0"/>
          </a:p>
        </p:txBody>
      </p:sp>
      <p:cxnSp>
        <p:nvCxnSpPr>
          <p:cNvPr id="11" name="Gerade Verbindung 6">
            <a:extLst>
              <a:ext uri="{FF2B5EF4-FFF2-40B4-BE49-F238E27FC236}">
                <a16:creationId xmlns:a16="http://schemas.microsoft.com/office/drawing/2014/main" id="{08081944-A579-44D7-9595-E46591CA6237}"/>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DC1F0DBE-AEAD-415C-9C0B-7409EFDA444D}"/>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9C2BBB53-1E3F-49EE-B71A-FBF2E1B7A3E1}"/>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29FB8B4B-FB23-4F04-8FD2-F3BD2EFDF84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BE4E8380-67FB-475B-BC59-2FA194E83D55}"/>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18F7817E-2CF7-415C-A54D-44262B5762F6}"/>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A491F78E-FB9E-4A13-A923-825F6F9128B9}"/>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ED017947-F763-4F3B-B95A-F5DB17729929}"/>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5EB88D79-C037-4F8A-A522-16FB0236ABBF}"/>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D78A2862-D717-457A-9114-144AE47DD168}"/>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8">
            <a:extLst>
              <a:ext uri="{FF2B5EF4-FFF2-40B4-BE49-F238E27FC236}">
                <a16:creationId xmlns:a16="http://schemas.microsoft.com/office/drawing/2014/main" id="{C9417BAD-EF0C-47C6-B08F-64C432483BB6}"/>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9">
            <a:extLst>
              <a:ext uri="{FF2B5EF4-FFF2-40B4-BE49-F238E27FC236}">
                <a16:creationId xmlns:a16="http://schemas.microsoft.com/office/drawing/2014/main" id="{21D27EE5-74E1-4A6D-9932-2B5608F14496}"/>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28197616-2DE1-4988-8EFC-19E376D56B4C}"/>
              </a:ext>
            </a:extLst>
          </p:cNvPr>
          <p:cNvSpPr>
            <a:spLocks noGrp="1"/>
          </p:cNvSpPr>
          <p:nvPr>
            <p:ph type="body" sz="quarter" idx="19" hasCustomPrompt="1"/>
          </p:nvPr>
        </p:nvSpPr>
        <p:spPr bwMode="gray">
          <a:xfrm>
            <a:off x="478801" y="2908833"/>
            <a:ext cx="5508000" cy="1440394"/>
          </a:xfrm>
        </p:spPr>
        <p:txBody>
          <a:bodyPr tIns="0" bIns="0" anchor="t" anchorCtr="0">
            <a:spAutoFit/>
          </a:bodyPr>
          <a:lstStyle>
            <a:lvl1pPr>
              <a:lnSpc>
                <a:spcPct val="90000"/>
              </a:lnSpc>
              <a:spcBef>
                <a:spcPts val="0"/>
              </a:spcBef>
              <a:defRPr sz="5200">
                <a:solidFill>
                  <a:schemeClr val="bg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gray">
          <a:xfrm>
            <a:off x="478801" y="1465263"/>
            <a:ext cx="5508000" cy="1440394"/>
          </a:xfrm>
        </p:spPr>
        <p:txBody>
          <a:bodyPr tIns="0" bIns="0" anchor="t" anchorCtr="0">
            <a:spAutoFit/>
          </a:bodyPr>
          <a:lstStyle>
            <a:lvl1pPr>
              <a:lnSpc>
                <a:spcPct val="90000"/>
              </a:lnSpc>
              <a:spcBef>
                <a:spcPts val="0"/>
              </a:spcBef>
              <a:defRPr sz="5200">
                <a:solidFill>
                  <a:schemeClr val="bg1"/>
                </a:solidFill>
                <a:latin typeface="+mj-lt"/>
              </a:defRPr>
            </a:lvl1pPr>
          </a:lstStyle>
          <a:p>
            <a:pPr lvl="0"/>
            <a:r>
              <a:rPr lang="en-US" noProof="0"/>
              <a:t>VW Head Office Bold 52 pt</a:t>
            </a:r>
          </a:p>
        </p:txBody>
      </p:sp>
      <p:pic>
        <p:nvPicPr>
          <p:cNvPr id="23" name="Obrázok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1776883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atement und helles Bild (vollbildmodus)">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1B32287-2612-4E62-9CC9-0CE18E44C26D}"/>
              </a:ext>
            </a:extLst>
          </p:cNvPr>
          <p:cNvGraphicFramePr>
            <a:graphicFrameLocks noChangeAspect="1"/>
          </p:cNvGraphicFramePr>
          <p:nvPr userDrawn="1">
            <p:custDataLst>
              <p:tags r:id="rId1"/>
            </p:custDataLst>
            <p:extLst>
              <p:ext uri="{D42A27DB-BD31-4B8C-83A1-F6EECF244321}">
                <p14:modId xmlns:p14="http://schemas.microsoft.com/office/powerpoint/2010/main" val="528729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C1B32287-2612-4E62-9CC9-0CE18E44C2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Bildplatzhalter 2">
            <a:extLst>
              <a:ext uri="{FF2B5EF4-FFF2-40B4-BE49-F238E27FC236}">
                <a16:creationId xmlns:a16="http://schemas.microsoft.com/office/drawing/2014/main" id="{C6E581E0-1C33-417C-BED0-C70FADD50228}"/>
              </a:ext>
            </a:extLst>
          </p:cNvPr>
          <p:cNvSpPr>
            <a:spLocks noGrp="1"/>
          </p:cNvSpPr>
          <p:nvPr>
            <p:ph type="pic" sz="quarter" idx="15" hasCustomPrompt="1"/>
          </p:nvPr>
        </p:nvSpPr>
        <p:spPr bwMode="gray">
          <a:xfrm>
            <a:off x="0" y="1"/>
            <a:ext cx="12192000" cy="6858000"/>
          </a:xfrm>
          <a:pattFill prst="wdUpDiag">
            <a:fgClr>
              <a:schemeClr val="accent6"/>
            </a:fgClr>
            <a:bgClr>
              <a:schemeClr val="accent6">
                <a:lumMod val="20000"/>
                <a:lumOff val="80000"/>
              </a:schemeClr>
            </a:bgClr>
          </a:pattFill>
        </p:spPr>
        <p:txBody>
          <a:bodyPr vert="horz" wrap="square" lIns="6372000" tIns="0" rIns="0" bIns="0" rtlCol="0" anchor="ctr">
            <a:noAutofit/>
          </a:bodyPr>
          <a:lstStyle>
            <a:lvl1pPr marL="0" indent="0" algn="l">
              <a:spcBef>
                <a:spcPts val="400"/>
              </a:spcBef>
              <a:buFont typeface="Arial" panose="020B0604020202020204" pitchFamily="34" charset="0"/>
              <a:buNone/>
              <a:defRPr lang="en-US" sz="1700" noProof="0">
                <a:solidFill>
                  <a:schemeClr val="tx1"/>
                </a:solidFill>
                <a:latin typeface="+mj-lt"/>
              </a:defRPr>
            </a:lvl1pPr>
          </a:lstStyle>
          <a:p>
            <a:pPr marL="0" indent="0" algn="l">
              <a:spcBef>
                <a:spcPts val="400"/>
              </a:spcBef>
              <a:buFont typeface="Arial" panose="020B0604020202020204" pitchFamily="34" charset="0"/>
              <a:buNone/>
            </a:pPr>
            <a:r>
              <a:rPr lang="de-DE" sz="1600" dirty="0">
                <a:solidFill>
                  <a:schemeClr val="tx1"/>
                </a:solidFill>
              </a:rPr>
              <a:t>Diese Folie ist für helle Bildhintergründe gedacht. </a:t>
            </a:r>
            <a:br>
              <a:rPr lang="de-DE" sz="1600" dirty="0">
                <a:solidFill>
                  <a:schemeClr val="tx1"/>
                </a:solidFill>
              </a:rPr>
            </a:br>
            <a:r>
              <a:rPr lang="de-DE" sz="1600" dirty="0">
                <a:solidFill>
                  <a:schemeClr val="tx1"/>
                </a:solidFill>
              </a:rPr>
              <a:t>Um ein Bild einzufügen, klicken Sie bitte auf das </a:t>
            </a:r>
            <a:br>
              <a:rPr lang="de-DE" sz="1600" dirty="0">
                <a:solidFill>
                  <a:schemeClr val="tx1"/>
                </a:solidFill>
              </a:rPr>
            </a:br>
            <a:r>
              <a:rPr lang="de-DE" sz="1600" dirty="0">
                <a:solidFill>
                  <a:schemeClr val="tx1"/>
                </a:solidFill>
              </a:rPr>
              <a:t>Platzhalter-Symbol, wählen Sie ein Bild aus und </a:t>
            </a:r>
            <a:br>
              <a:rPr lang="de-DE" sz="1600" dirty="0">
                <a:solidFill>
                  <a:schemeClr val="tx1"/>
                </a:solidFill>
              </a:rPr>
            </a:br>
            <a:r>
              <a:rPr lang="de-DE" sz="1600" dirty="0">
                <a:solidFill>
                  <a:schemeClr val="tx1"/>
                </a:solidFill>
              </a:rPr>
              <a:t>klicken Sie auf „Einfügen“.</a:t>
            </a:r>
          </a:p>
        </p:txBody>
      </p:sp>
      <p:sp>
        <p:nvSpPr>
          <p:cNvPr id="2" name="Fußzeilenplatzhalter 1">
            <a:extLst>
              <a:ext uri="{FF2B5EF4-FFF2-40B4-BE49-F238E27FC236}">
                <a16:creationId xmlns:a16="http://schemas.microsoft.com/office/drawing/2014/main" id="{598645C0-6A6B-47AB-AFED-F4AEB8CFD746}"/>
              </a:ext>
            </a:extLst>
          </p:cNvPr>
          <p:cNvSpPr>
            <a:spLocks noGrp="1"/>
          </p:cNvSpPr>
          <p:nvPr>
            <p:ph type="ftr" sz="quarter" idx="16"/>
          </p:nvPr>
        </p:nvSpPr>
        <p:spPr bwMode="gray"/>
        <p:txBody>
          <a:bodyPr/>
          <a:lstStyle>
            <a:lvl1pPr>
              <a:defRPr>
                <a:solidFill>
                  <a:schemeClr val="tx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6" name="Foliennummernplatzhalter 5">
            <a:extLst>
              <a:ext uri="{FF2B5EF4-FFF2-40B4-BE49-F238E27FC236}">
                <a16:creationId xmlns:a16="http://schemas.microsoft.com/office/drawing/2014/main" id="{03EAD713-8F9A-4C67-8A5A-5C20AFA22C07}"/>
              </a:ext>
            </a:extLst>
          </p:cNvPr>
          <p:cNvSpPr>
            <a:spLocks noGrp="1"/>
          </p:cNvSpPr>
          <p:nvPr>
            <p:ph type="sldNum" sz="quarter" idx="17"/>
          </p:nvPr>
        </p:nvSpPr>
        <p:spPr bwMode="gray"/>
        <p:txBody>
          <a:bodyPr/>
          <a:lstStyle>
            <a:lvl1pPr>
              <a:defRPr>
                <a:solidFill>
                  <a:schemeClr val="tx1"/>
                </a:solidFill>
              </a:defRPr>
            </a:lvl1pPr>
          </a:lstStyle>
          <a:p>
            <a:r>
              <a:rPr lang="de-DE" noProof="0"/>
              <a:t>Seite </a:t>
            </a:r>
            <a:fld id="{D9249B2F-9173-48D3-A5BC-90A6758C671B}" type="slidenum">
              <a:rPr lang="de-DE" noProof="0" smtClean="0"/>
              <a:pPr/>
              <a:t>‹#›</a:t>
            </a:fld>
            <a:endParaRPr lang="de-DE" noProof="0"/>
          </a:p>
        </p:txBody>
      </p:sp>
      <p:cxnSp>
        <p:nvCxnSpPr>
          <p:cNvPr id="11" name="Gerade Verbindung 6">
            <a:extLst>
              <a:ext uri="{FF2B5EF4-FFF2-40B4-BE49-F238E27FC236}">
                <a16:creationId xmlns:a16="http://schemas.microsoft.com/office/drawing/2014/main" id="{8DB0EDB8-F580-4526-8854-FE2273953073}"/>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5B7B125C-964B-4824-86C1-584341B88B3F}"/>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B56341D5-6904-4188-9D5C-91A9F7688FEC}"/>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909CD9F8-47A8-4033-9467-296A8A580AF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95013FB6-EE23-4F48-8163-BF4F9B060A14}"/>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062EB65B-2AB0-4575-9B53-28C0C48CDA25}"/>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8CA569A0-3438-4DB7-BBAC-1D47BA73B461}"/>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7F1C9F92-EFB7-4E4C-9622-2B5535B07C0A}"/>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B78C8A8D-DF26-4E2D-9975-FDCAEAF7FD86}"/>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EA82357A-75CB-400A-97D1-BB9B3F392D19}"/>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D99A875F-7F8A-48B4-9220-CFF01457D9DE}"/>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3AC0962B-AC61-4F22-BEB6-3705D667565C}"/>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6"/>
          <p:cNvSpPr>
            <a:spLocks noGrp="1"/>
          </p:cNvSpPr>
          <p:nvPr>
            <p:ph type="body" sz="quarter" idx="14" hasCustomPrompt="1"/>
          </p:nvPr>
        </p:nvSpPr>
        <p:spPr bwMode="gray">
          <a:xfrm>
            <a:off x="479425" y="1484313"/>
            <a:ext cx="5508000" cy="1440394"/>
          </a:xfrm>
        </p:spPr>
        <p:txBody>
          <a:bodyPr tIns="0" bIns="0" anchor="t">
            <a:spAutoFit/>
          </a:bodyPr>
          <a:lstStyle>
            <a:lvl1pPr>
              <a:lnSpc>
                <a:spcPct val="90000"/>
              </a:lnSpc>
              <a:spcBef>
                <a:spcPts val="0"/>
              </a:spcBef>
              <a:defRPr sz="5200">
                <a:solidFill>
                  <a:schemeClr val="tx2"/>
                </a:solidFill>
                <a:latin typeface="+mj-lt"/>
              </a:defRPr>
            </a:lvl1pPr>
          </a:lstStyle>
          <a:p>
            <a:pPr lvl="0"/>
            <a:r>
              <a:rPr lang="de-DE" noProof="0"/>
              <a:t>VW Head Office Bold 52 pt</a:t>
            </a:r>
          </a:p>
        </p:txBody>
      </p:sp>
      <p:sp>
        <p:nvSpPr>
          <p:cNvPr id="21" name="Textplatzhalter 6">
            <a:extLst>
              <a:ext uri="{FF2B5EF4-FFF2-40B4-BE49-F238E27FC236}">
                <a16:creationId xmlns:a16="http://schemas.microsoft.com/office/drawing/2014/main" id="{28D9A4EA-59C9-4016-B6A6-C12978B6E68A}"/>
              </a:ext>
            </a:extLst>
          </p:cNvPr>
          <p:cNvSpPr>
            <a:spLocks noGrp="1"/>
          </p:cNvSpPr>
          <p:nvPr>
            <p:ph type="body" sz="quarter" idx="19" hasCustomPrompt="1"/>
          </p:nvPr>
        </p:nvSpPr>
        <p:spPr bwMode="gray">
          <a:xfrm>
            <a:off x="478801" y="2908833"/>
            <a:ext cx="5508000" cy="1440394"/>
          </a:xfrm>
        </p:spPr>
        <p:txBody>
          <a:bodyPr tIns="0" bIns="0" anchor="t" anchorCtr="0">
            <a:spAutoFit/>
          </a:bodyPr>
          <a:lstStyle>
            <a:lvl1pPr>
              <a:lnSpc>
                <a:spcPct val="90000"/>
              </a:lnSpc>
              <a:spcBef>
                <a:spcPts val="0"/>
              </a:spcBef>
              <a:defRPr sz="5200">
                <a:solidFill>
                  <a:schemeClr val="tx2"/>
                </a:solidFill>
                <a:latin typeface="+mn-lt"/>
              </a:defRPr>
            </a:lvl1pPr>
          </a:lstStyle>
          <a:p>
            <a:r>
              <a:rPr lang="de-DE" noProof="0"/>
              <a:t>VW Text Office </a:t>
            </a:r>
          </a:p>
          <a:p>
            <a:r>
              <a:rPr lang="de-DE" noProof="0"/>
              <a:t>52 pt</a:t>
            </a:r>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1672253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und helles Bild">
    <p:bg bwMode="gray">
      <p:bgPr>
        <a:solidFill>
          <a:schemeClr val="bg1"/>
        </a:solidFill>
        <a:effectLst/>
      </p:bgPr>
    </p:bg>
    <p:spTree>
      <p:nvGrpSpPr>
        <p:cNvPr id="1" name=""/>
        <p:cNvGrpSpPr/>
        <p:nvPr/>
      </p:nvGrpSpPr>
      <p:grpSpPr>
        <a:xfrm>
          <a:off x="0" y="0"/>
          <a:ext cx="0" cy="0"/>
          <a:chOff x="0" y="0"/>
          <a:chExt cx="0" cy="0"/>
        </a:xfrm>
      </p:grpSpPr>
      <p:sp>
        <p:nvSpPr>
          <p:cNvPr id="8" name="Textplatzhalter 6"/>
          <p:cNvSpPr>
            <a:spLocks noGrp="1"/>
          </p:cNvSpPr>
          <p:nvPr>
            <p:ph type="body" sz="quarter" idx="14" hasCustomPrompt="1"/>
          </p:nvPr>
        </p:nvSpPr>
        <p:spPr bwMode="gray">
          <a:xfrm>
            <a:off x="479425" y="1486800"/>
            <a:ext cx="5508000" cy="1440394"/>
          </a:xfrm>
        </p:spPr>
        <p:txBody>
          <a:bodyPr tIns="0">
            <a:spAutoFit/>
          </a:bodyPr>
          <a:lstStyle>
            <a:lvl1pPr>
              <a:lnSpc>
                <a:spcPct val="90000"/>
              </a:lnSpc>
              <a:spcBef>
                <a:spcPts val="0"/>
              </a:spcBef>
              <a:defRPr sz="5200">
                <a:solidFill>
                  <a:schemeClr val="tx1"/>
                </a:solidFill>
                <a:latin typeface="+mj-lt"/>
              </a:defRPr>
            </a:lvl1pPr>
          </a:lstStyle>
          <a:p>
            <a:pPr lvl="0"/>
            <a:r>
              <a:rPr lang="de-DE" noProof="0"/>
              <a:t>VW Head Office Bold 52 pt</a:t>
            </a:r>
          </a:p>
        </p:txBody>
      </p:sp>
      <p:sp>
        <p:nvSpPr>
          <p:cNvPr id="3" name="Bildplatzhalter 2"/>
          <p:cNvSpPr>
            <a:spLocks noGrp="1"/>
          </p:cNvSpPr>
          <p:nvPr>
            <p:ph type="pic" sz="quarter" idx="15" hasCustomPrompt="1"/>
          </p:nvPr>
        </p:nvSpPr>
        <p:spPr bwMode="gray">
          <a:xfrm>
            <a:off x="6203955" y="1"/>
            <a:ext cx="5988046" cy="6858000"/>
          </a:xfrm>
          <a:pattFill prst="wdUpDiag">
            <a:fgClr>
              <a:schemeClr val="accent6"/>
            </a:fgClr>
            <a:bgClr>
              <a:schemeClr val="accent6">
                <a:lumMod val="20000"/>
                <a:lumOff val="80000"/>
              </a:schemeClr>
            </a:bgClr>
          </a:pattFill>
        </p:spPr>
        <p:txBody>
          <a:bodyPr vert="horz" wrap="square" lIns="252000" tIns="2376000" rIns="14400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helles Bild aus und klicken Sie auf „Einfügen“.</a:t>
            </a:r>
          </a:p>
        </p:txBody>
      </p:sp>
      <p:sp>
        <p:nvSpPr>
          <p:cNvPr id="2" name="Fußzeilenplatzhalter 1">
            <a:extLst>
              <a:ext uri="{FF2B5EF4-FFF2-40B4-BE49-F238E27FC236}">
                <a16:creationId xmlns:a16="http://schemas.microsoft.com/office/drawing/2014/main" id="{C23660A8-9009-4329-B153-0A7341E0F4FA}"/>
              </a:ext>
            </a:extLst>
          </p:cNvPr>
          <p:cNvSpPr>
            <a:spLocks noGrp="1"/>
          </p:cNvSpPr>
          <p:nvPr>
            <p:ph type="ftr" sz="quarter" idx="16"/>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6" name="Foliennummernplatzhalter 5">
            <a:extLst>
              <a:ext uri="{FF2B5EF4-FFF2-40B4-BE49-F238E27FC236}">
                <a16:creationId xmlns:a16="http://schemas.microsoft.com/office/drawing/2014/main" id="{A6A35339-0541-440F-B8C0-BA66AF56154A}"/>
              </a:ext>
            </a:extLst>
          </p:cNvPr>
          <p:cNvSpPr>
            <a:spLocks noGrp="1"/>
          </p:cNvSpPr>
          <p:nvPr>
            <p:ph type="sldNum" sz="quarter" idx="17"/>
          </p:nvPr>
        </p:nvSpPr>
        <p:spPr bwMode="gray"/>
        <p:txBody>
          <a:bodyPr/>
          <a:lstStyle/>
          <a:p>
            <a:r>
              <a:rPr lang="de-DE" noProof="0"/>
              <a:t>Seite </a:t>
            </a:r>
            <a:fld id="{D9249B2F-9173-48D3-A5BC-90A6758C671B}" type="slidenum">
              <a:rPr lang="de-DE" noProof="0" smtClean="0"/>
              <a:pPr/>
              <a:t>‹#›</a:t>
            </a:fld>
            <a:endParaRPr lang="de-DE" noProof="0"/>
          </a:p>
        </p:txBody>
      </p:sp>
      <p:cxnSp>
        <p:nvCxnSpPr>
          <p:cNvPr id="11" name="Gerade Verbindung 6">
            <a:extLst>
              <a:ext uri="{FF2B5EF4-FFF2-40B4-BE49-F238E27FC236}">
                <a16:creationId xmlns:a16="http://schemas.microsoft.com/office/drawing/2014/main" id="{8E1F3405-6DCA-41A1-8149-DAD38D0565F5}"/>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EF6D904A-4396-4BF8-A706-C52AB291F60F}"/>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ADEB8BA7-983C-4D79-BB18-3787F3E95FDA}"/>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E6DF490B-22CE-4DA9-9C6C-BBDFA190AA71}"/>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E5311266-210D-48BB-AA39-B584B1C7AA61}"/>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7CB6A96E-0C3C-4EA4-8657-57CAAA6583B1}"/>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B92EA564-4D7D-4877-8E65-13CEBAE1A04B}"/>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84E930E6-0BD6-4607-9802-7FB85E8C47B6}"/>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86332F09-93F3-4511-9491-7E7D1453868E}"/>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51A3B875-D736-415F-AE5B-7DC357BB54F6}"/>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CD2742BE-22FB-46B1-9114-9B8BF5D64641}"/>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FDA2EA14-B09F-446C-BBA7-987252A447AE}"/>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platzhalter 6">
            <a:extLst>
              <a:ext uri="{FF2B5EF4-FFF2-40B4-BE49-F238E27FC236}">
                <a16:creationId xmlns:a16="http://schemas.microsoft.com/office/drawing/2014/main" id="{974AA5E0-8138-4EC5-B95F-146E72063009}"/>
              </a:ext>
            </a:extLst>
          </p:cNvPr>
          <p:cNvSpPr>
            <a:spLocks noGrp="1"/>
          </p:cNvSpPr>
          <p:nvPr>
            <p:ph type="body" sz="quarter" idx="19" hasCustomPrompt="1"/>
          </p:nvPr>
        </p:nvSpPr>
        <p:spPr bwMode="gray">
          <a:xfrm>
            <a:off x="478801" y="2908833"/>
            <a:ext cx="5508000" cy="1440394"/>
          </a:xfrm>
        </p:spPr>
        <p:txBody>
          <a:bodyPr tIns="0" bIns="0" anchor="t" anchorCtr="0">
            <a:spAutoFit/>
          </a:bodyPr>
          <a:lstStyle>
            <a:lvl1pPr>
              <a:lnSpc>
                <a:spcPct val="90000"/>
              </a:lnSpc>
              <a:spcBef>
                <a:spcPts val="0"/>
              </a:spcBef>
              <a:defRPr sz="5200">
                <a:solidFill>
                  <a:schemeClr val="tx1"/>
                </a:solidFill>
                <a:latin typeface="+mn-lt"/>
              </a:defRPr>
            </a:lvl1pPr>
          </a:lstStyle>
          <a:p>
            <a:r>
              <a:rPr lang="de-DE" noProof="0" dirty="0"/>
              <a:t>VW Text Office </a:t>
            </a:r>
          </a:p>
          <a:p>
            <a:r>
              <a:rPr lang="de-DE" noProof="0" dirty="0"/>
              <a:t>52 pt</a:t>
            </a:r>
          </a:p>
        </p:txBody>
      </p:sp>
      <p:pic>
        <p:nvPicPr>
          <p:cNvPr id="22" name="Obrázok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406233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eite hellblauer Text Way to Zero">
    <p:bg>
      <p:bgPr>
        <a:solidFill>
          <a:schemeClr val="tx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44C3760-6291-451D-9ECB-A0BAF6F8DA5F}"/>
              </a:ext>
            </a:extLst>
          </p:cNvPr>
          <p:cNvGraphicFramePr>
            <a:graphicFrameLocks noChangeAspect="1"/>
          </p:cNvGraphicFramePr>
          <p:nvPr userDrawn="1">
            <p:custDataLst>
              <p:tags r:id="rId1"/>
            </p:custDataLst>
            <p:extLst>
              <p:ext uri="{D42A27DB-BD31-4B8C-83A1-F6EECF244321}">
                <p14:modId xmlns:p14="http://schemas.microsoft.com/office/powerpoint/2010/main" val="179129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7" name="Objekt 6" hidden="1">
                        <a:extLst>
                          <a:ext uri="{FF2B5EF4-FFF2-40B4-BE49-F238E27FC236}">
                            <a16:creationId xmlns:a16="http://schemas.microsoft.com/office/drawing/2014/main" id="{A44C3760-6291-451D-9ECB-A0BAF6F8DA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364AEBC5-6305-4EF7-A8BD-79CA33291FC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grpSp>
        <p:nvGrpSpPr>
          <p:cNvPr id="17" name="Gruppieren 16">
            <a:extLst>
              <a:ext uri="{FF2B5EF4-FFF2-40B4-BE49-F238E27FC236}">
                <a16:creationId xmlns:a16="http://schemas.microsoft.com/office/drawing/2014/main" id="{EA63D9C3-4D98-44E0-90AD-13EEAB0F2BCB}"/>
              </a:ext>
            </a:extLst>
          </p:cNvPr>
          <p:cNvGrpSpPr/>
          <p:nvPr userDrawn="1"/>
        </p:nvGrpSpPr>
        <p:grpSpPr bwMode="gray">
          <a:xfrm>
            <a:off x="-264684" y="-187656"/>
            <a:ext cx="12649383" cy="7255563"/>
            <a:chOff x="-264684" y="-187656"/>
            <a:chExt cx="12649383" cy="7255563"/>
          </a:xfrm>
        </p:grpSpPr>
        <p:cxnSp>
          <p:nvCxnSpPr>
            <p:cNvPr id="18" name="Gerade Verbindung 6">
              <a:extLst>
                <a:ext uri="{FF2B5EF4-FFF2-40B4-BE49-F238E27FC236}">
                  <a16:creationId xmlns:a16="http://schemas.microsoft.com/office/drawing/2014/main" id="{717C255D-BABE-4648-8C80-372B53E03E45}"/>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7">
              <a:extLst>
                <a:ext uri="{FF2B5EF4-FFF2-40B4-BE49-F238E27FC236}">
                  <a16:creationId xmlns:a16="http://schemas.microsoft.com/office/drawing/2014/main" id="{DF2D56B2-9C0A-494A-8FDB-1525C742F7A8}"/>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8">
              <a:extLst>
                <a:ext uri="{FF2B5EF4-FFF2-40B4-BE49-F238E27FC236}">
                  <a16:creationId xmlns:a16="http://schemas.microsoft.com/office/drawing/2014/main" id="{4F8EE169-4B8D-44C3-8070-817B163B3AC4}"/>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9">
              <a:extLst>
                <a:ext uri="{FF2B5EF4-FFF2-40B4-BE49-F238E27FC236}">
                  <a16:creationId xmlns:a16="http://schemas.microsoft.com/office/drawing/2014/main" id="{1A79CC8B-9B1A-4872-A719-E8054CF0E25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0">
              <a:extLst>
                <a:ext uri="{FF2B5EF4-FFF2-40B4-BE49-F238E27FC236}">
                  <a16:creationId xmlns:a16="http://schemas.microsoft.com/office/drawing/2014/main" id="{0F87EEF9-7CAD-4322-9E4C-70C0B2B9CB2A}"/>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1">
              <a:extLst>
                <a:ext uri="{FF2B5EF4-FFF2-40B4-BE49-F238E27FC236}">
                  <a16:creationId xmlns:a16="http://schemas.microsoft.com/office/drawing/2014/main" id="{8710359C-B205-4E56-B70A-EDB07151A0A2}"/>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2">
              <a:extLst>
                <a:ext uri="{FF2B5EF4-FFF2-40B4-BE49-F238E27FC236}">
                  <a16:creationId xmlns:a16="http://schemas.microsoft.com/office/drawing/2014/main" id="{C101394D-6017-44CB-95C4-E3F8761BD30E}"/>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3">
              <a:extLst>
                <a:ext uri="{FF2B5EF4-FFF2-40B4-BE49-F238E27FC236}">
                  <a16:creationId xmlns:a16="http://schemas.microsoft.com/office/drawing/2014/main" id="{1AA95557-170F-4C93-B803-D024C1735374}"/>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8">
              <a:extLst>
                <a:ext uri="{FF2B5EF4-FFF2-40B4-BE49-F238E27FC236}">
                  <a16:creationId xmlns:a16="http://schemas.microsoft.com/office/drawing/2014/main" id="{D34859A9-A08C-4F54-A8E7-C649A06E7D0B}"/>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19">
              <a:extLst>
                <a:ext uri="{FF2B5EF4-FFF2-40B4-BE49-F238E27FC236}">
                  <a16:creationId xmlns:a16="http://schemas.microsoft.com/office/drawing/2014/main" id="{FED57F7F-3F19-47B4-BF44-87FEEA73B148}"/>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18">
              <a:extLst>
                <a:ext uri="{FF2B5EF4-FFF2-40B4-BE49-F238E27FC236}">
                  <a16:creationId xmlns:a16="http://schemas.microsoft.com/office/drawing/2014/main" id="{036BF247-2633-4001-8765-CEEE5E02AB2A}"/>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19">
              <a:extLst>
                <a:ext uri="{FF2B5EF4-FFF2-40B4-BE49-F238E27FC236}">
                  <a16:creationId xmlns:a16="http://schemas.microsoft.com/office/drawing/2014/main" id="{E761532C-E0C5-4F30-B32F-6C7438945037}"/>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hasCustomPrompt="1"/>
          </p:nvPr>
        </p:nvSpPr>
        <p:spPr bwMode="black">
          <a:xfrm>
            <a:off x="878480" y="2227343"/>
            <a:ext cx="9144000" cy="664797"/>
          </a:xfrm>
        </p:spPr>
        <p:txBody>
          <a:bodyPr wrap="square" anchor="b">
            <a:spAutoFit/>
          </a:bodyPr>
          <a:lstStyle>
            <a:lvl1pPr>
              <a:spcBef>
                <a:spcPts val="0"/>
              </a:spcBef>
              <a:defRPr sz="4800" spc="0" baseline="0">
                <a:solidFill>
                  <a:schemeClr val="bg2"/>
                </a:solidFill>
              </a:defRPr>
            </a:lvl1pPr>
          </a:lstStyle>
          <a:p>
            <a:r>
              <a:rPr lang="de-DE" noProof="0"/>
              <a:t>Präsentationstitel</a:t>
            </a:r>
          </a:p>
        </p:txBody>
      </p:sp>
      <p:sp>
        <p:nvSpPr>
          <p:cNvPr id="3" name="Untertitel 2"/>
          <p:cNvSpPr>
            <a:spLocks noGrp="1"/>
          </p:cNvSpPr>
          <p:nvPr>
            <p:ph type="subTitle" idx="1" hasCustomPrompt="1"/>
          </p:nvPr>
        </p:nvSpPr>
        <p:spPr bwMode="black">
          <a:xfrm>
            <a:off x="878480" y="2862000"/>
            <a:ext cx="9144000" cy="738664"/>
          </a:xfrm>
        </p:spPr>
        <p:txBody>
          <a:bodyPr wrap="square">
            <a:spAutoFit/>
          </a:bodyPr>
          <a:lstStyle>
            <a:lvl1pPr marL="0" indent="0" algn="l">
              <a:spcBef>
                <a:spcPts val="0"/>
              </a:spcBef>
              <a:buNone/>
              <a:defRPr sz="4800">
                <a:solidFill>
                  <a:schemeClr val="bg2"/>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Untertitel</a:t>
            </a:r>
          </a:p>
        </p:txBody>
      </p:sp>
      <p:sp>
        <p:nvSpPr>
          <p:cNvPr id="15" name="Textplatzhalter 14"/>
          <p:cNvSpPr>
            <a:spLocks noGrp="1"/>
          </p:cNvSpPr>
          <p:nvPr>
            <p:ph type="body" sz="quarter" idx="15" hasCustomPrompt="1"/>
          </p:nvPr>
        </p:nvSpPr>
        <p:spPr bwMode="black">
          <a:xfrm>
            <a:off x="7560000" y="5104800"/>
            <a:ext cx="3600000" cy="287867"/>
          </a:xfrm>
        </p:spPr>
        <p:txBody>
          <a:bodyPr/>
          <a:lstStyle>
            <a:lvl1pPr>
              <a:spcBef>
                <a:spcPts val="0"/>
              </a:spcBef>
              <a:defRPr sz="1800">
                <a:solidFill>
                  <a:schemeClr val="bg2"/>
                </a:solidFill>
                <a:latin typeface="+mn-lt"/>
              </a:defRPr>
            </a:lvl1pPr>
          </a:lstStyle>
          <a:p>
            <a:pPr lvl="0"/>
            <a:r>
              <a:rPr lang="en-GB" noProof="0" dirty="0"/>
              <a:t>Ort | 10. September 2019</a:t>
            </a:r>
          </a:p>
        </p:txBody>
      </p:sp>
      <p:pic>
        <p:nvPicPr>
          <p:cNvPr id="31" name="Grafik 30">
            <a:extLst>
              <a:ext uri="{FF2B5EF4-FFF2-40B4-BE49-F238E27FC236}">
                <a16:creationId xmlns:a16="http://schemas.microsoft.com/office/drawing/2014/main" id="{5117C2A3-FE0B-4C6C-A6BD-9C4E0815BA5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3208" y="5100132"/>
            <a:ext cx="1890000" cy="627035"/>
          </a:xfrm>
          <a:prstGeom prst="rect">
            <a:avLst/>
          </a:prstGeom>
        </p:spPr>
      </p:pic>
      <p:sp>
        <p:nvSpPr>
          <p:cNvPr id="6" name="Textplatzhalter 5">
            <a:extLst>
              <a:ext uri="{FF2B5EF4-FFF2-40B4-BE49-F238E27FC236}">
                <a16:creationId xmlns:a16="http://schemas.microsoft.com/office/drawing/2014/main" id="{92AC4F31-2C41-4C60-8574-559AC14CD6EE}"/>
              </a:ext>
            </a:extLst>
          </p:cNvPr>
          <p:cNvSpPr>
            <a:spLocks noGrp="1"/>
          </p:cNvSpPr>
          <p:nvPr>
            <p:ph type="body" sz="quarter" idx="16" hasCustomPrompt="1"/>
          </p:nvPr>
        </p:nvSpPr>
        <p:spPr>
          <a:xfrm>
            <a:off x="7560000" y="5436000"/>
            <a:ext cx="3600000" cy="276999"/>
          </a:xfrm>
        </p:spPr>
        <p:txBody>
          <a:bodyPr>
            <a:spAutoFit/>
          </a:bodyPr>
          <a:lstStyle>
            <a:lvl1pPr>
              <a:defRPr>
                <a:solidFill>
                  <a:schemeClr val="bg2"/>
                </a:solidFill>
              </a:defRPr>
            </a:lvl1pPr>
          </a:lstStyle>
          <a:p>
            <a:r>
              <a:rPr lang="de-DE" dirty="0">
                <a:solidFill>
                  <a:schemeClr val="bg2"/>
                </a:solidFill>
              </a:rPr>
              <a:t>Klassifizierung: Intern </a:t>
            </a:r>
          </a:p>
        </p:txBody>
      </p:sp>
      <p:sp>
        <p:nvSpPr>
          <p:cNvPr id="33" name="Rechteck 32">
            <a:extLst>
              <a:ext uri="{FF2B5EF4-FFF2-40B4-BE49-F238E27FC236}">
                <a16:creationId xmlns:a16="http://schemas.microsoft.com/office/drawing/2014/main" id="{07B43E0E-F611-40D8-A28B-0F0B84739A9A}"/>
              </a:ext>
            </a:extLst>
          </p:cNvPr>
          <p:cNvSpPr/>
          <p:nvPr userDrawn="1"/>
        </p:nvSpPr>
        <p:spPr>
          <a:xfrm>
            <a:off x="-1824880" y="0"/>
            <a:ext cx="1728192" cy="1354217"/>
          </a:xfrm>
          <a:prstGeom prst="rect">
            <a:avLst/>
          </a:prstGeom>
        </p:spPr>
        <p:txBody>
          <a:bodyPr wrap="square" lIns="0" tIns="0" rIns="0" bIns="0">
            <a:spAutoFit/>
          </a:bodyPr>
          <a:lstStyle/>
          <a:p>
            <a:r>
              <a:rPr lang="de-DE" sz="1100" noProof="0" dirty="0">
                <a:solidFill>
                  <a:srgbClr val="FF0000"/>
                </a:solidFill>
              </a:rPr>
              <a:t>Das ”Way </a:t>
            </a:r>
            <a:r>
              <a:rPr lang="de-DE" sz="1100" noProof="0" dirty="0" err="1">
                <a:solidFill>
                  <a:srgbClr val="FF0000"/>
                </a:solidFill>
              </a:rPr>
              <a:t>to</a:t>
            </a:r>
            <a:r>
              <a:rPr lang="de-DE" sz="1100" noProof="0" dirty="0">
                <a:solidFill>
                  <a:srgbClr val="FF0000"/>
                </a:solidFill>
              </a:rPr>
              <a:t> ZERO”-Label </a:t>
            </a:r>
            <a:br>
              <a:rPr lang="de-DE" sz="1100" noProof="0" dirty="0">
                <a:solidFill>
                  <a:srgbClr val="FF0000"/>
                </a:solidFill>
              </a:rPr>
            </a:br>
            <a:r>
              <a:rPr lang="de-DE" sz="1100" noProof="0" dirty="0">
                <a:solidFill>
                  <a:srgbClr val="FF0000"/>
                </a:solidFill>
              </a:rPr>
              <a:t>ist als Konstante unserer Kommunikation konzipiert. Andererseits darf es nicht </a:t>
            </a:r>
            <a:br>
              <a:rPr lang="de-DE" sz="1100" noProof="0" dirty="0">
                <a:solidFill>
                  <a:srgbClr val="FF0000"/>
                </a:solidFill>
              </a:rPr>
            </a:br>
            <a:r>
              <a:rPr lang="de-DE" sz="1100" noProof="0" dirty="0">
                <a:solidFill>
                  <a:srgbClr val="FF0000"/>
                </a:solidFill>
              </a:rPr>
              <a:t>in Zusammenhang mit </a:t>
            </a:r>
            <a:br>
              <a:rPr lang="de-DE" sz="1100" noProof="0" dirty="0">
                <a:solidFill>
                  <a:srgbClr val="FF0000"/>
                </a:solidFill>
              </a:rPr>
            </a:br>
            <a:r>
              <a:rPr lang="de-DE" sz="1100" noProof="0" dirty="0">
                <a:solidFill>
                  <a:srgbClr val="FF0000"/>
                </a:solidFill>
              </a:rPr>
              <a:t>„R“ oder Fahrzeugen mit Verbrennungsmotor verwendet werden.</a:t>
            </a:r>
          </a:p>
        </p:txBody>
      </p:sp>
      <p:sp>
        <p:nvSpPr>
          <p:cNvPr id="38"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9"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40"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41"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pic>
        <p:nvPicPr>
          <p:cNvPr id="42" name="Obrázok 4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77027" y="1060415"/>
            <a:ext cx="2696495" cy="849600"/>
          </a:xfrm>
          <a:prstGeom prst="rect">
            <a:avLst/>
          </a:prstGeom>
        </p:spPr>
      </p:pic>
      <p:sp>
        <p:nvSpPr>
          <p:cNvPr id="43"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Tree>
    <p:extLst>
      <p:ext uri="{BB962C8B-B14F-4D97-AF65-F5344CB8AC3E}">
        <p14:creationId xmlns:p14="http://schemas.microsoft.com/office/powerpoint/2010/main" val="22209507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und Statement light blue">
    <p:bg bwMode="grayWhite">
      <p:bgPr>
        <a:solidFill>
          <a:schemeClr val="bg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CCF6193-AE18-4D60-89F0-0E153ABF3716}"/>
              </a:ext>
            </a:extLst>
          </p:cNvPr>
          <p:cNvGraphicFramePr>
            <a:graphicFrameLocks noChangeAspect="1"/>
          </p:cNvGraphicFramePr>
          <p:nvPr userDrawn="1">
            <p:custDataLst>
              <p:tags r:id="rId1"/>
            </p:custDataLst>
            <p:extLst>
              <p:ext uri="{D42A27DB-BD31-4B8C-83A1-F6EECF244321}">
                <p14:modId xmlns:p14="http://schemas.microsoft.com/office/powerpoint/2010/main" val="2374411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9CCF6193-AE18-4D60-89F0-0E153ABF37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2" y="3"/>
            <a:ext cx="6203948" cy="6857997"/>
          </a:xfrm>
          <a:pattFill prst="wdUpDiag">
            <a:fgClr>
              <a:schemeClr val="accent6"/>
            </a:fgClr>
            <a:bgClr>
              <a:schemeClr val="accent6">
                <a:lumMod val="20000"/>
                <a:lumOff val="80000"/>
              </a:schemeClr>
            </a:bgClr>
          </a:pattFill>
        </p:spPr>
        <p:txBody>
          <a:bodyPr vert="horz" wrap="square" lIns="468000" tIns="2376000" rIns="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Bild aus und klicken Sie auf „Einfügen“.</a:t>
            </a:r>
          </a:p>
        </p:txBody>
      </p:sp>
      <p:sp>
        <p:nvSpPr>
          <p:cNvPr id="2" name="Fußzeilenplatzhalter 1">
            <a:extLst>
              <a:ext uri="{FF2B5EF4-FFF2-40B4-BE49-F238E27FC236}">
                <a16:creationId xmlns:a16="http://schemas.microsoft.com/office/drawing/2014/main" id="{A1EB315F-64EE-44F3-ADD3-8935DCEA7EE8}"/>
              </a:ext>
            </a:extLst>
          </p:cNvPr>
          <p:cNvSpPr>
            <a:spLocks noGrp="1"/>
          </p:cNvSpPr>
          <p:nvPr>
            <p:ph type="ftr" sz="quarter" idx="16"/>
          </p:nvPr>
        </p:nvSpPr>
        <p:spPr bwMode="black"/>
        <p:txBody>
          <a:bodyPr/>
          <a:lstStyle>
            <a:lvl1pPr>
              <a:defRPr>
                <a:solidFill>
                  <a:schemeClr val="bg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4" name="Foliennummernplatzhalter 3">
            <a:extLst>
              <a:ext uri="{FF2B5EF4-FFF2-40B4-BE49-F238E27FC236}">
                <a16:creationId xmlns:a16="http://schemas.microsoft.com/office/drawing/2014/main" id="{E0F73E69-3FE3-484D-8C0D-82B2FADCE591}"/>
              </a:ext>
            </a:extLst>
          </p:cNvPr>
          <p:cNvSpPr>
            <a:spLocks noGrp="1"/>
          </p:cNvSpPr>
          <p:nvPr>
            <p:ph type="sldNum" sz="quarter" idx="17"/>
          </p:nvPr>
        </p:nvSpPr>
        <p:spPr bwMode="black"/>
        <p:txBody>
          <a:bodyPr/>
          <a:lstStyle>
            <a:lvl1pPr>
              <a:defRPr>
                <a:solidFill>
                  <a:schemeClr val="bg1"/>
                </a:solidFill>
              </a:defRPr>
            </a:lvl1pPr>
          </a:lstStyle>
          <a:p>
            <a:r>
              <a:rPr lang="de-DE"/>
              <a:t>Seite </a:t>
            </a:r>
            <a:fld id="{D9249B2F-9173-48D3-A5BC-90A6758C671B}" type="slidenum">
              <a:rPr lang="de-DE" smtClean="0"/>
              <a:pPr/>
              <a:t>‹#›</a:t>
            </a:fld>
            <a:endParaRPr lang="de-DE"/>
          </a:p>
        </p:txBody>
      </p:sp>
      <p:cxnSp>
        <p:nvCxnSpPr>
          <p:cNvPr id="9" name="Gerade Verbindung 6">
            <a:extLst>
              <a:ext uri="{FF2B5EF4-FFF2-40B4-BE49-F238E27FC236}">
                <a16:creationId xmlns:a16="http://schemas.microsoft.com/office/drawing/2014/main" id="{BA627361-3118-4827-BCC9-EB693141A69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C340557D-21BC-4B3A-843E-8BDBFFC8162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35ED13F3-FC56-4DE6-B0C4-84047F8B841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79BC122D-D90A-4E32-A53E-10F05E53A5A1}"/>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E72E964C-B59F-4C08-AD7A-01331E4FFD41}"/>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60C36F8F-7ACA-4A39-BAD5-CF6A01E6C812}"/>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0592266D-8A8C-4FDD-B9AC-02F082A1A98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B7F9677-99FF-483C-89AF-E52B0442377C}"/>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79FE2731-D692-4530-85CF-F1CB5B548FEF}"/>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1592936D-A264-452D-A69A-10FA59127DEB}"/>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A7D76875-25BB-4EA9-8592-1277975D1090}"/>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31F69A75-3E85-4CF8-A42C-BDAE0230125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A308C538-8D7C-4BC1-A16A-DE222BCE712D}"/>
              </a:ext>
            </a:extLst>
          </p:cNvPr>
          <p:cNvSpPr>
            <a:spLocks noGrp="1"/>
          </p:cNvSpPr>
          <p:nvPr>
            <p:ph type="body" sz="quarter" idx="19" hasCustomPrompt="1"/>
          </p:nvPr>
        </p:nvSpPr>
        <p:spPr bwMode="black">
          <a:xfrm>
            <a:off x="6204575" y="3365345"/>
            <a:ext cx="5508000" cy="1440394"/>
          </a:xfrm>
        </p:spPr>
        <p:txBody>
          <a:bodyPr lIns="360000" tIns="0" bIns="0" anchor="t" anchorCtr="0">
            <a:spAutoFit/>
          </a:bodyPr>
          <a:lstStyle>
            <a:lvl1pPr>
              <a:lnSpc>
                <a:spcPct val="90000"/>
              </a:lnSpc>
              <a:spcBef>
                <a:spcPts val="0"/>
              </a:spcBef>
              <a:defRPr sz="5200">
                <a:solidFill>
                  <a:schemeClr val="bg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black">
          <a:xfrm>
            <a:off x="6203950" y="1939237"/>
            <a:ext cx="5508625" cy="1440394"/>
          </a:xfrm>
        </p:spPr>
        <p:txBody>
          <a:bodyPr lIns="360000" tIns="0" bIns="0" anchor="t">
            <a:spAutoFit/>
          </a:bodyPr>
          <a:lstStyle>
            <a:lvl1pPr algn="l">
              <a:lnSpc>
                <a:spcPct val="90000"/>
              </a:lnSpc>
              <a:spcBef>
                <a:spcPts val="0"/>
              </a:spcBef>
              <a:defRPr sz="5200">
                <a:solidFill>
                  <a:schemeClr val="bg1"/>
                </a:solidFill>
                <a:latin typeface="+mj-lt"/>
              </a:defRPr>
            </a:lvl1pPr>
          </a:lstStyle>
          <a:p>
            <a:pPr lvl="0"/>
            <a:r>
              <a:rPr lang="de-DE" noProof="0"/>
              <a:t>VW Head Office Bold 52 pt</a:t>
            </a:r>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582640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und Statement dark blue">
    <p:bg bwMode="grayWhite">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CCF6193-AE18-4D60-89F0-0E153ABF3716}"/>
              </a:ext>
            </a:extLst>
          </p:cNvPr>
          <p:cNvGraphicFramePr>
            <a:graphicFrameLocks noChangeAspect="1"/>
          </p:cNvGraphicFramePr>
          <p:nvPr userDrawn="1">
            <p:custDataLst>
              <p:tags r:id="rId1"/>
            </p:custDataLst>
            <p:extLst>
              <p:ext uri="{D42A27DB-BD31-4B8C-83A1-F6EECF244321}">
                <p14:modId xmlns:p14="http://schemas.microsoft.com/office/powerpoint/2010/main" val="3241653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9CCF6193-AE18-4D60-89F0-0E153ABF37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2" y="3"/>
            <a:ext cx="6203948" cy="6857997"/>
          </a:xfrm>
          <a:pattFill prst="wdUpDiag">
            <a:fgClr>
              <a:schemeClr val="accent6"/>
            </a:fgClr>
            <a:bgClr>
              <a:schemeClr val="accent6">
                <a:lumMod val="20000"/>
                <a:lumOff val="80000"/>
              </a:schemeClr>
            </a:bgClr>
          </a:pattFill>
        </p:spPr>
        <p:txBody>
          <a:bodyPr vert="horz" wrap="square" lIns="468000" tIns="2376000" rIns="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Bild aus und klicken Sie auf „Einfügen“.</a:t>
            </a:r>
          </a:p>
        </p:txBody>
      </p:sp>
      <p:sp>
        <p:nvSpPr>
          <p:cNvPr id="2" name="Fußzeilenplatzhalter 1">
            <a:extLst>
              <a:ext uri="{FF2B5EF4-FFF2-40B4-BE49-F238E27FC236}">
                <a16:creationId xmlns:a16="http://schemas.microsoft.com/office/drawing/2014/main" id="{A1EB315F-64EE-44F3-ADD3-8935DCEA7EE8}"/>
              </a:ext>
            </a:extLst>
          </p:cNvPr>
          <p:cNvSpPr>
            <a:spLocks noGrp="1"/>
          </p:cNvSpPr>
          <p:nvPr>
            <p:ph type="ftr" sz="quarter" idx="16"/>
          </p:nvPr>
        </p:nvSpPr>
        <p:spPr bwMode="black"/>
        <p:txBody>
          <a:bodyPr/>
          <a:lstStyle>
            <a:lvl1pPr>
              <a:defRPr>
                <a:solidFill>
                  <a:schemeClr val="bg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4" name="Foliennummernplatzhalter 3">
            <a:extLst>
              <a:ext uri="{FF2B5EF4-FFF2-40B4-BE49-F238E27FC236}">
                <a16:creationId xmlns:a16="http://schemas.microsoft.com/office/drawing/2014/main" id="{E0F73E69-3FE3-484D-8C0D-82B2FADCE591}"/>
              </a:ext>
            </a:extLst>
          </p:cNvPr>
          <p:cNvSpPr>
            <a:spLocks noGrp="1"/>
          </p:cNvSpPr>
          <p:nvPr>
            <p:ph type="sldNum" sz="quarter" idx="17"/>
          </p:nvPr>
        </p:nvSpPr>
        <p:spPr bwMode="black"/>
        <p:txBody>
          <a:bodyPr/>
          <a:lstStyle>
            <a:lvl1pPr>
              <a:defRPr>
                <a:solidFill>
                  <a:schemeClr val="bg1"/>
                </a:solidFill>
              </a:defRPr>
            </a:lvl1pPr>
          </a:lstStyle>
          <a:p>
            <a:r>
              <a:rPr lang="de-DE" dirty="0"/>
              <a:t>Seite </a:t>
            </a:r>
            <a:fld id="{D9249B2F-9173-48D3-A5BC-90A6758C671B}" type="slidenum">
              <a:rPr lang="de-DE" smtClean="0"/>
              <a:pPr/>
              <a:t>‹#›</a:t>
            </a:fld>
            <a:endParaRPr lang="de-DE" dirty="0"/>
          </a:p>
        </p:txBody>
      </p:sp>
      <p:cxnSp>
        <p:nvCxnSpPr>
          <p:cNvPr id="9" name="Gerade Verbindung 6">
            <a:extLst>
              <a:ext uri="{FF2B5EF4-FFF2-40B4-BE49-F238E27FC236}">
                <a16:creationId xmlns:a16="http://schemas.microsoft.com/office/drawing/2014/main" id="{BA627361-3118-4827-BCC9-EB693141A69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C340557D-21BC-4B3A-843E-8BDBFFC8162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35ED13F3-FC56-4DE6-B0C4-84047F8B841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79BC122D-D90A-4E32-A53E-10F05E53A5A1}"/>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E72E964C-B59F-4C08-AD7A-01331E4FFD41}"/>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60C36F8F-7ACA-4A39-BAD5-CF6A01E6C812}"/>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0592266D-8A8C-4FDD-B9AC-02F082A1A98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B7F9677-99FF-483C-89AF-E52B0442377C}"/>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79FE2731-D692-4530-85CF-F1CB5B548FEF}"/>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1592936D-A264-452D-A69A-10FA59127DEB}"/>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A7D76875-25BB-4EA9-8592-1277975D1090}"/>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31F69A75-3E85-4CF8-A42C-BDAE0230125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A308C538-8D7C-4BC1-A16A-DE222BCE712D}"/>
              </a:ext>
            </a:extLst>
          </p:cNvPr>
          <p:cNvSpPr>
            <a:spLocks noGrp="1"/>
          </p:cNvSpPr>
          <p:nvPr>
            <p:ph type="body" sz="quarter" idx="19" hasCustomPrompt="1"/>
          </p:nvPr>
        </p:nvSpPr>
        <p:spPr bwMode="black">
          <a:xfrm>
            <a:off x="6204575" y="3365345"/>
            <a:ext cx="5508000" cy="1440394"/>
          </a:xfrm>
        </p:spPr>
        <p:txBody>
          <a:bodyPr lIns="360000" tIns="0" bIns="0" anchor="t" anchorCtr="0">
            <a:spAutoFit/>
          </a:bodyPr>
          <a:lstStyle>
            <a:lvl1pPr>
              <a:lnSpc>
                <a:spcPct val="90000"/>
              </a:lnSpc>
              <a:spcBef>
                <a:spcPts val="0"/>
              </a:spcBef>
              <a:defRPr sz="5200">
                <a:solidFill>
                  <a:schemeClr val="bg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black">
          <a:xfrm>
            <a:off x="6203950" y="1939237"/>
            <a:ext cx="5508625" cy="1440394"/>
          </a:xfrm>
        </p:spPr>
        <p:txBody>
          <a:bodyPr lIns="360000" tIns="0" bIns="0" anchor="t">
            <a:spAutoFit/>
          </a:bodyPr>
          <a:lstStyle>
            <a:lvl1pPr algn="l">
              <a:lnSpc>
                <a:spcPct val="90000"/>
              </a:lnSpc>
              <a:spcBef>
                <a:spcPts val="0"/>
              </a:spcBef>
              <a:defRPr sz="5200">
                <a:solidFill>
                  <a:schemeClr val="bg1"/>
                </a:solidFill>
                <a:latin typeface="+mj-lt"/>
              </a:defRPr>
            </a:lvl1pPr>
          </a:lstStyle>
          <a:p>
            <a:pPr lvl="0"/>
            <a:r>
              <a:rPr lang="de-DE" noProof="0" dirty="0"/>
              <a:t>VW Head Office </a:t>
            </a:r>
            <a:r>
              <a:rPr lang="de-DE" noProof="0" dirty="0" err="1"/>
              <a:t>Bold</a:t>
            </a:r>
            <a:r>
              <a:rPr lang="de-DE" noProof="0" dirty="0"/>
              <a:t> 52 pt</a:t>
            </a:r>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275040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d und Statement weiß">
    <p:bg bwMode="grayWhite">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CCF6193-AE18-4D60-89F0-0E153ABF3716}"/>
              </a:ext>
            </a:extLst>
          </p:cNvPr>
          <p:cNvGraphicFramePr>
            <a:graphicFrameLocks noChangeAspect="1"/>
          </p:cNvGraphicFramePr>
          <p:nvPr userDrawn="1">
            <p:custDataLst>
              <p:tags r:id="rId1"/>
            </p:custDataLst>
            <p:extLst>
              <p:ext uri="{D42A27DB-BD31-4B8C-83A1-F6EECF244321}">
                <p14:modId xmlns:p14="http://schemas.microsoft.com/office/powerpoint/2010/main" val="1070367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9CCF6193-AE18-4D60-89F0-0E153ABF37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2" y="3"/>
            <a:ext cx="6203948" cy="6857997"/>
          </a:xfrm>
          <a:pattFill prst="wdUpDiag">
            <a:fgClr>
              <a:schemeClr val="accent6"/>
            </a:fgClr>
            <a:bgClr>
              <a:schemeClr val="accent6">
                <a:lumMod val="20000"/>
                <a:lumOff val="80000"/>
              </a:schemeClr>
            </a:bgClr>
          </a:pattFill>
        </p:spPr>
        <p:txBody>
          <a:bodyPr vert="horz" wrap="square" lIns="468000" tIns="2376000" rIns="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Bild aus und klicken Sie auf „Einfügen“.</a:t>
            </a:r>
          </a:p>
        </p:txBody>
      </p:sp>
      <p:sp>
        <p:nvSpPr>
          <p:cNvPr id="2" name="Fußzeilenplatzhalter 1">
            <a:extLst>
              <a:ext uri="{FF2B5EF4-FFF2-40B4-BE49-F238E27FC236}">
                <a16:creationId xmlns:a16="http://schemas.microsoft.com/office/drawing/2014/main" id="{A1EB315F-64EE-44F3-ADD3-8935DCEA7EE8}"/>
              </a:ext>
            </a:extLst>
          </p:cNvPr>
          <p:cNvSpPr>
            <a:spLocks noGrp="1"/>
          </p:cNvSpPr>
          <p:nvPr>
            <p:ph type="ftr" sz="quarter" idx="16"/>
          </p:nvPr>
        </p:nvSpPr>
        <p:spPr bwMode="black"/>
        <p:txBody>
          <a:bodyPr/>
          <a:lstStyle>
            <a:lvl1pPr>
              <a:defRPr>
                <a:solidFill>
                  <a:schemeClr val="tx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4" name="Foliennummernplatzhalter 3">
            <a:extLst>
              <a:ext uri="{FF2B5EF4-FFF2-40B4-BE49-F238E27FC236}">
                <a16:creationId xmlns:a16="http://schemas.microsoft.com/office/drawing/2014/main" id="{E0F73E69-3FE3-484D-8C0D-82B2FADCE591}"/>
              </a:ext>
            </a:extLst>
          </p:cNvPr>
          <p:cNvSpPr>
            <a:spLocks noGrp="1"/>
          </p:cNvSpPr>
          <p:nvPr>
            <p:ph type="sldNum" sz="quarter" idx="17"/>
          </p:nvPr>
        </p:nvSpPr>
        <p:spPr bwMode="black"/>
        <p:txBody>
          <a:bodyPr/>
          <a:lstStyle>
            <a:lvl1pPr>
              <a:defRPr>
                <a:solidFill>
                  <a:schemeClr val="tx1"/>
                </a:solidFill>
              </a:defRPr>
            </a:lvl1pPr>
          </a:lstStyle>
          <a:p>
            <a:r>
              <a:rPr lang="de-DE"/>
              <a:t>Seite </a:t>
            </a:r>
            <a:fld id="{D9249B2F-9173-48D3-A5BC-90A6758C671B}" type="slidenum">
              <a:rPr lang="de-DE" smtClean="0"/>
              <a:pPr/>
              <a:t>‹#›</a:t>
            </a:fld>
            <a:endParaRPr lang="de-DE"/>
          </a:p>
        </p:txBody>
      </p:sp>
      <p:cxnSp>
        <p:nvCxnSpPr>
          <p:cNvPr id="9" name="Gerade Verbindung 6">
            <a:extLst>
              <a:ext uri="{FF2B5EF4-FFF2-40B4-BE49-F238E27FC236}">
                <a16:creationId xmlns:a16="http://schemas.microsoft.com/office/drawing/2014/main" id="{BA627361-3118-4827-BCC9-EB693141A69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C340557D-21BC-4B3A-843E-8BDBFFC8162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35ED13F3-FC56-4DE6-B0C4-84047F8B841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79BC122D-D90A-4E32-A53E-10F05E53A5A1}"/>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E72E964C-B59F-4C08-AD7A-01331E4FFD41}"/>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60C36F8F-7ACA-4A39-BAD5-CF6A01E6C812}"/>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0592266D-8A8C-4FDD-B9AC-02F082A1A98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B7F9677-99FF-483C-89AF-E52B0442377C}"/>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79FE2731-D692-4530-85CF-F1CB5B548FEF}"/>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1592936D-A264-452D-A69A-10FA59127DEB}"/>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platzhalter 12">
            <a:extLst>
              <a:ext uri="{FF2B5EF4-FFF2-40B4-BE49-F238E27FC236}">
                <a16:creationId xmlns:a16="http://schemas.microsoft.com/office/drawing/2014/main" id="{64D4DB19-67F0-418B-89DF-B685BA92E41F}"/>
              </a:ext>
            </a:extLst>
          </p:cNvPr>
          <p:cNvSpPr txBox="1">
            <a:spLocks noChangeAspect="1"/>
          </p:cNvSpPr>
          <p:nvPr userDrawn="1"/>
        </p:nvSpPr>
        <p:spPr bwMode="black">
          <a:xfrm>
            <a:off x="11309424" y="6282903"/>
            <a:ext cx="403200" cy="402611"/>
          </a:xfrm>
          <a:prstGeom prst="ellipse">
            <a:avLst/>
          </a:prstGeom>
          <a:blipFill>
            <a:blip r:embed="rId5" cstate="email">
              <a:extLst>
                <a:ext uri="{28A0092B-C50C-407E-A947-70E740481C1C}">
                  <a14:useLocalDpi xmlns:a14="http://schemas.microsoft.com/office/drawing/2010/main"/>
                </a:ext>
              </a:extLst>
            </a:blip>
            <a:stretch>
              <a:fillRect/>
            </a:stretch>
          </a:blipFill>
        </p:spPr>
        <p:txBody>
          <a:bodyPr/>
          <a:lstStyle>
            <a:lvl1pPr marL="0" indent="0" algn="l" defTabSz="1219140" rtl="0" eaLnBrk="1" latinLnBrk="0" hangingPunct="1">
              <a:spcBef>
                <a:spcPts val="1200"/>
              </a:spcBef>
              <a:buFont typeface="Arial" panose="020B0604020202020204" pitchFamily="34" charset="0"/>
              <a:buNone/>
              <a:defRPr sz="100" b="0" kern="1200">
                <a:noFill/>
                <a:latin typeface="VW Head Office Bold" panose="020B0803040200000003" pitchFamily="34" charset="0"/>
                <a:ea typeface="+mn-ea"/>
                <a:cs typeface="+mn-cs"/>
              </a:defRPr>
            </a:lvl1pPr>
            <a:lvl2pPr marL="0" indent="0" algn="l" defTabSz="1219140" rtl="0" eaLnBrk="1" latinLnBrk="0" hangingPunct="1">
              <a:spcBef>
                <a:spcPts val="1000"/>
              </a:spcBef>
              <a:buFont typeface="Arial" panose="020B0604020202020204" pitchFamily="34" charset="0"/>
              <a:buNone/>
              <a:defRPr sz="1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00" kern="1200">
                <a:solidFill>
                  <a:schemeClr val="tx1"/>
                </a:solidFill>
                <a:latin typeface="+mn-lt"/>
                <a:ea typeface="+mn-ea"/>
                <a:cs typeface="+mn-cs"/>
              </a:defRPr>
            </a:lvl3pPr>
            <a:lvl4pPr marL="239989" indent="-239989" algn="l" defTabSz="1219140" rtl="0" eaLnBrk="1" latinLnBrk="0" hangingPunct="1">
              <a:spcBef>
                <a:spcPts val="267"/>
              </a:spcBef>
              <a:buFont typeface="Arial" panose="020B0604020202020204" pitchFamily="34" charset="0"/>
              <a:buChar char="•"/>
              <a:defRPr sz="100" kern="1200">
                <a:solidFill>
                  <a:schemeClr val="tx1"/>
                </a:solidFill>
                <a:latin typeface="+mn-lt"/>
                <a:ea typeface="+mn-ea"/>
                <a:cs typeface="+mn-cs"/>
              </a:defRPr>
            </a:lvl4pPr>
            <a:lvl5pPr marL="239989" indent="-239989" algn="l" defTabSz="1219140" rtl="0" eaLnBrk="1" latinLnBrk="0" hangingPunct="1">
              <a:spcBef>
                <a:spcPts val="267"/>
              </a:spcBef>
              <a:buFont typeface="Arial" panose="020B0604020202020204" pitchFamily="34" charset="0"/>
              <a:buChar char="•"/>
              <a:defRPr sz="1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noProof="0"/>
              <a:t> </a:t>
            </a:r>
          </a:p>
        </p:txBody>
      </p:sp>
      <p:cxnSp>
        <p:nvCxnSpPr>
          <p:cNvPr id="14" name="Gerade Verbindung 9">
            <a:extLst>
              <a:ext uri="{FF2B5EF4-FFF2-40B4-BE49-F238E27FC236}">
                <a16:creationId xmlns:a16="http://schemas.microsoft.com/office/drawing/2014/main" id="{A7D76875-25BB-4EA9-8592-1277975D1090}"/>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31F69A75-3E85-4CF8-A42C-BDAE0230125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A308C538-8D7C-4BC1-A16A-DE222BCE712D}"/>
              </a:ext>
            </a:extLst>
          </p:cNvPr>
          <p:cNvSpPr>
            <a:spLocks noGrp="1"/>
          </p:cNvSpPr>
          <p:nvPr>
            <p:ph type="body" sz="quarter" idx="19" hasCustomPrompt="1"/>
          </p:nvPr>
        </p:nvSpPr>
        <p:spPr bwMode="black">
          <a:xfrm>
            <a:off x="6204575" y="3365345"/>
            <a:ext cx="5508000" cy="1440394"/>
          </a:xfrm>
        </p:spPr>
        <p:txBody>
          <a:bodyPr lIns="360000" tIns="0" bIns="0" anchor="t" anchorCtr="0">
            <a:spAutoFit/>
          </a:bodyPr>
          <a:lstStyle>
            <a:lvl1pPr>
              <a:lnSpc>
                <a:spcPct val="90000"/>
              </a:lnSpc>
              <a:spcBef>
                <a:spcPts val="0"/>
              </a:spcBef>
              <a:defRPr sz="5200">
                <a:solidFill>
                  <a:schemeClr val="tx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black">
          <a:xfrm>
            <a:off x="6203950" y="1939237"/>
            <a:ext cx="5508625" cy="1440394"/>
          </a:xfrm>
        </p:spPr>
        <p:txBody>
          <a:bodyPr lIns="360000" tIns="0" bIns="0" anchor="t">
            <a:spAutoFit/>
          </a:bodyPr>
          <a:lstStyle>
            <a:lvl1pPr algn="l">
              <a:lnSpc>
                <a:spcPct val="90000"/>
              </a:lnSpc>
              <a:spcBef>
                <a:spcPts val="0"/>
              </a:spcBef>
              <a:defRPr sz="5200">
                <a:solidFill>
                  <a:schemeClr val="tx1"/>
                </a:solidFill>
                <a:latin typeface="+mj-lt"/>
              </a:defRPr>
            </a:lvl1pPr>
          </a:lstStyle>
          <a:p>
            <a:pPr lvl="0"/>
            <a:r>
              <a:rPr lang="de-DE" noProof="0" dirty="0"/>
              <a:t>VW Head Office </a:t>
            </a:r>
            <a:r>
              <a:rPr lang="de-DE" noProof="0" dirty="0" err="1"/>
              <a:t>Bold</a:t>
            </a:r>
            <a:r>
              <a:rPr lang="de-DE" noProof="0" dirty="0"/>
              <a:t> 52 </a:t>
            </a:r>
            <a:r>
              <a:rPr lang="de-DE" noProof="0" dirty="0" err="1"/>
              <a:t>pt</a:t>
            </a:r>
            <a:endParaRPr lang="de-DE" noProof="0" dirty="0"/>
          </a:p>
        </p:txBody>
      </p:sp>
      <p:pic>
        <p:nvPicPr>
          <p:cNvPr id="22" name="Obrázok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2602024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 vollflächig dunkel">
    <p:bg bwMode="gray">
      <p:bgRef idx="1001">
        <a:schemeClr val="bg1"/>
      </p:bgRef>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D332341-79D1-4311-BC9B-4C3E106038BC}"/>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dunkle Bildhintergründe gedacht. Um ein Bild einzufügen, klicken Sie bitte auf das </a:t>
            </a:r>
            <a:br>
              <a:rPr lang="de-DE" noProof="0" dirty="0"/>
            </a:br>
            <a:r>
              <a:rPr lang="de-DE" noProof="0" dirty="0"/>
              <a:t>Platzhalter-Symbol, wählen Sie ein Bild aus und klicken Sie auf „Einfügen“.</a:t>
            </a:r>
          </a:p>
        </p:txBody>
      </p:sp>
      <p:graphicFrame>
        <p:nvGraphicFramePr>
          <p:cNvPr id="6" name="Objekt 5" hidden="1">
            <a:extLst>
              <a:ext uri="{FF2B5EF4-FFF2-40B4-BE49-F238E27FC236}">
                <a16:creationId xmlns:a16="http://schemas.microsoft.com/office/drawing/2014/main" id="{13352F42-8138-4C9A-982D-B566B6143DB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6" name="Objekt 5" hidden="1">
                        <a:extLst>
                          <a:ext uri="{FF2B5EF4-FFF2-40B4-BE49-F238E27FC236}">
                            <a16:creationId xmlns:a16="http://schemas.microsoft.com/office/drawing/2014/main" id="{13352F42-8138-4C9A-982D-B566B6143D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C94C3513-E0BF-4E40-B55D-750F56BD358D}"/>
              </a:ext>
            </a:extLst>
          </p:cNvPr>
          <p:cNvGrpSpPr/>
          <p:nvPr userDrawn="1"/>
        </p:nvGrpSpPr>
        <p:grpSpPr bwMode="gray">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D6D93960-AB18-4E88-9BF3-D43049352919}"/>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FCA382C2-9265-4B84-9369-265CE6C6B303}"/>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8">
              <a:extLst>
                <a:ext uri="{FF2B5EF4-FFF2-40B4-BE49-F238E27FC236}">
                  <a16:creationId xmlns:a16="http://schemas.microsoft.com/office/drawing/2014/main" id="{E740232D-0571-4A4A-B683-66BB82153CA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F78359BB-1D17-4D59-8BC7-9E8894170944}"/>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F4110EDE-09FF-449E-B60F-A6439AAF692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A3A3B7D4-44AA-497B-9334-7C7E5E88C625}"/>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4981A131-371C-4CB9-B8F2-1AF2A3CFCA35}"/>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50741E15-E504-4C47-AFD8-9649640132DB}"/>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9D92C037-550C-43B3-B2D5-85688AD484A3}"/>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13865562-809D-47E2-A66F-2A99A83B9585}"/>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DECD4A31-3E48-4F2A-851C-281FF4619AB3}"/>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E32D9135-9F10-45DB-9D02-C91DB225FBD8}"/>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endParaRPr lang="en-GB" noProof="0"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p:txBody>
          <a:bodyPr/>
          <a:lstStyle>
            <a:lvl1pPr>
              <a:defRPr>
                <a:solidFill>
                  <a:schemeClr val="bg1"/>
                </a:solidFill>
              </a:defRPr>
            </a:lvl1pPr>
          </a:lstStyle>
          <a:p>
            <a:r>
              <a:rPr lang="de-DE" noProof="0" dirty="0"/>
              <a:t>Seite</a:t>
            </a:r>
            <a:r>
              <a:rPr lang="en-GB" noProof="0" dirty="0"/>
              <a:t> </a:t>
            </a:r>
            <a:fld id="{D9249B2F-9173-48D3-A5BC-90A6758C671B}" type="slidenum">
              <a:rPr lang="en-GB" noProof="0" smtClean="0"/>
              <a:pPr/>
              <a:t>‹#›</a:t>
            </a:fld>
            <a:endParaRPr lang="en-GB" noProof="0" dirty="0"/>
          </a:p>
        </p:txBody>
      </p:sp>
      <p:pic>
        <p:nvPicPr>
          <p:cNvPr id="24" name="Obrázok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411230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 vollflächig hell">
    <p:bg bwMode="gray">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15E4F81-BF99-43CC-A760-0249283C31A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B15E4F81-BF99-43CC-A760-0249283C31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B98716A3-4317-49A4-A516-0CAB7EE9EADA}"/>
              </a:ext>
            </a:extLst>
          </p:cNvPr>
          <p:cNvGrpSpPr/>
          <p:nvPr userDrawn="1"/>
        </p:nvGrpSpPr>
        <p:grpSpPr bwMode="gray">
          <a:xfrm>
            <a:off x="-264684" y="-187656"/>
            <a:ext cx="12649383" cy="7255563"/>
            <a:chOff x="-264684" y="-187656"/>
            <a:chExt cx="12649383" cy="7255563"/>
          </a:xfrm>
        </p:grpSpPr>
        <p:cxnSp>
          <p:nvCxnSpPr>
            <p:cNvPr id="12" name="Gerade Verbindung 6">
              <a:extLst>
                <a:ext uri="{FF2B5EF4-FFF2-40B4-BE49-F238E27FC236}">
                  <a16:creationId xmlns:a16="http://schemas.microsoft.com/office/drawing/2014/main" id="{968259DA-C4F4-42AE-AA1E-4FCA4BFD2F74}"/>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7">
              <a:extLst>
                <a:ext uri="{FF2B5EF4-FFF2-40B4-BE49-F238E27FC236}">
                  <a16:creationId xmlns:a16="http://schemas.microsoft.com/office/drawing/2014/main" id="{D584E2B3-1B07-400A-834E-C84919DD4AED}"/>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8D147300-2B5E-4928-945F-AF9187208EE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00096ED0-8C02-4E4F-A9D5-896D2531765F}"/>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0343AD15-AA2D-4FA3-A7A4-0F3B9B2D46E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1">
              <a:extLst>
                <a:ext uri="{FF2B5EF4-FFF2-40B4-BE49-F238E27FC236}">
                  <a16:creationId xmlns:a16="http://schemas.microsoft.com/office/drawing/2014/main" id="{3BC863F9-C281-4C65-995F-7DA22245A8CE}"/>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395D0265-0A40-4776-A0A6-9945A258C019}"/>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F51B9021-1044-4419-9F74-E7069B9197BE}"/>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8">
              <a:extLst>
                <a:ext uri="{FF2B5EF4-FFF2-40B4-BE49-F238E27FC236}">
                  <a16:creationId xmlns:a16="http://schemas.microsoft.com/office/drawing/2014/main" id="{834A74C2-6628-40E1-9DA8-3F00E08C9CAA}"/>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9">
              <a:extLst>
                <a:ext uri="{FF2B5EF4-FFF2-40B4-BE49-F238E27FC236}">
                  <a16:creationId xmlns:a16="http://schemas.microsoft.com/office/drawing/2014/main" id="{7AE4E1E1-93D4-43A4-AB5E-7DDBFF946DF7}"/>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8">
              <a:extLst>
                <a:ext uri="{FF2B5EF4-FFF2-40B4-BE49-F238E27FC236}">
                  <a16:creationId xmlns:a16="http://schemas.microsoft.com/office/drawing/2014/main" id="{4ABF7A17-2A90-47F9-9E6F-7C2A1133BF82}"/>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9">
              <a:extLst>
                <a:ext uri="{FF2B5EF4-FFF2-40B4-BE49-F238E27FC236}">
                  <a16:creationId xmlns:a16="http://schemas.microsoft.com/office/drawing/2014/main" id="{6153BE47-17AD-4A9F-AF96-DD1D516D4F70}"/>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Bildplatzhalter 4">
            <a:extLst>
              <a:ext uri="{FF2B5EF4-FFF2-40B4-BE49-F238E27FC236}">
                <a16:creationId xmlns:a16="http://schemas.microsoft.com/office/drawing/2014/main" id="{1D05A838-DB24-4E30-9B4B-D34C31F0CA2E}"/>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helle Bildhintergründe gedacht. Um ein Bild einzufügen, klicken Sie bitte auf das </a:t>
            </a:r>
            <a:br>
              <a:rPr lang="de-DE" noProof="0" dirty="0"/>
            </a:br>
            <a:r>
              <a:rPr lang="de-DE" noProof="0" dirty="0"/>
              <a:t>Platzhalter-Symbol, wählen Sie ein Bild aus und klicken Sie auf „Einfügen“.</a:t>
            </a:r>
          </a:p>
        </p:txBody>
      </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tx2"/>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endParaRPr lang="en-GB"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p:txBody>
          <a:bodyPr/>
          <a:lstStyle>
            <a:lvl1pPr>
              <a:defRPr>
                <a:solidFill>
                  <a:schemeClr val="tx2"/>
                </a:solidFill>
              </a:defRPr>
            </a:lvl1pPr>
          </a:lstStyle>
          <a:p>
            <a:r>
              <a:rPr lang="de-DE" noProof="0" dirty="0"/>
              <a:t>Seite</a:t>
            </a:r>
            <a:r>
              <a:rPr lang="en-GB" dirty="0"/>
              <a:t> </a:t>
            </a:r>
            <a:fld id="{D9249B2F-9173-48D3-A5BC-90A6758C671B}" type="slidenum">
              <a:rPr lang="en-GB" smtClean="0"/>
              <a:pPr/>
              <a:t>‹#›</a:t>
            </a:fld>
            <a:endParaRPr lang="en-GB" dirty="0"/>
          </a:p>
        </p:txBody>
      </p:sp>
      <p:pic>
        <p:nvPicPr>
          <p:cNvPr id="25" name="Obrázok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261756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und Text">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B826A5FE-8328-4984-86FC-5897F3313DDF}"/>
              </a:ext>
            </a:extLst>
          </p:cNvPr>
          <p:cNvGraphicFramePr>
            <a:graphicFrameLocks noChangeAspect="1"/>
          </p:cNvGraphicFramePr>
          <p:nvPr userDrawn="1">
            <p:custDataLst>
              <p:tags r:id="rId1"/>
            </p:custDataLst>
            <p:extLst>
              <p:ext uri="{D42A27DB-BD31-4B8C-83A1-F6EECF244321}">
                <p14:modId xmlns:p14="http://schemas.microsoft.com/office/powerpoint/2010/main" val="84031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B826A5FE-8328-4984-86FC-5897F3313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E29FC3BB-E621-4F70-9DD0-5E6F47FA3B0A}"/>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CC7BE88F-0B1D-454F-A992-9F899926A466}"/>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p:txBody>
          <a:bodyPr/>
          <a:lstStyle>
            <a:lvl1pPr>
              <a:defRPr b="0"/>
            </a:lvl1pPr>
          </a:lstStyle>
          <a:p>
            <a:r>
              <a:rPr lang="de-DE" noProof="0" dirty="0"/>
              <a:t>Titelmasterformat </a:t>
            </a:r>
            <a:r>
              <a:rPr lang="en-GB" noProof="0" dirty="0"/>
              <a:t>title </a:t>
            </a:r>
            <a:r>
              <a:rPr lang="en-GB" dirty="0"/>
              <a:t>(VW Head Office Bold, 26 </a:t>
            </a:r>
            <a:r>
              <a:rPr lang="en-GB" dirty="0" err="1"/>
              <a:t>pt</a:t>
            </a:r>
            <a:r>
              <a:rPr lang="en-GB" dirty="0"/>
              <a:t>)</a:t>
            </a:r>
            <a:endParaRPr lang="en-US" noProof="0" dirty="0"/>
          </a:p>
        </p:txBody>
      </p:sp>
      <p:sp>
        <p:nvSpPr>
          <p:cNvPr id="4" name="Bildplatzhalter 3"/>
          <p:cNvSpPr>
            <a:spLocks noGrp="1"/>
          </p:cNvSpPr>
          <p:nvPr>
            <p:ph type="pic" sz="quarter" idx="15" hasCustomPrompt="1"/>
          </p:nvPr>
        </p:nvSpPr>
        <p:spPr bwMode="gray">
          <a:xfrm>
            <a:off x="478801" y="1486800"/>
            <a:ext cx="7423940" cy="4571100"/>
          </a:xfrm>
          <a:pattFill prst="wdUpDiag">
            <a:fgClr>
              <a:schemeClr val="accent6"/>
            </a:fgClr>
            <a:bgClr>
              <a:schemeClr val="accent6">
                <a:lumMod val="20000"/>
                <a:lumOff val="80000"/>
              </a:schemeClr>
            </a:bgClr>
          </a:pattFill>
        </p:spPr>
        <p:txBody>
          <a:bodyPr vert="horz" wrap="square" lIns="0" tIns="1692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3" name="Fußzeilenplatzhalter 2">
            <a:extLst>
              <a:ext uri="{FF2B5EF4-FFF2-40B4-BE49-F238E27FC236}">
                <a16:creationId xmlns:a16="http://schemas.microsoft.com/office/drawing/2014/main" id="{DBA20E7A-8262-4FB8-9C89-14C4811BC6E2}"/>
              </a:ext>
            </a:extLst>
          </p:cNvPr>
          <p:cNvSpPr>
            <a:spLocks noGrp="1"/>
          </p:cNvSpPr>
          <p:nvPr>
            <p:ph type="ftr" sz="quarter" idx="16"/>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7" name="Foliennummernplatzhalter 6">
            <a:extLst>
              <a:ext uri="{FF2B5EF4-FFF2-40B4-BE49-F238E27FC236}">
                <a16:creationId xmlns:a16="http://schemas.microsoft.com/office/drawing/2014/main" id="{49729934-6A43-41FB-9235-7C7F5730E6ED}"/>
              </a:ext>
            </a:extLst>
          </p:cNvPr>
          <p:cNvSpPr>
            <a:spLocks noGrp="1"/>
          </p:cNvSpPr>
          <p:nvPr>
            <p:ph type="sldNum" sz="quarter" idx="17"/>
          </p:nvPr>
        </p:nvSpPr>
        <p:spPr bwMode="gray"/>
        <p:txBody>
          <a:bodyPr/>
          <a:lstStyle/>
          <a:p>
            <a:r>
              <a:rPr lang="de-DE" noProof="0" dirty="0"/>
              <a:t>Seite</a:t>
            </a:r>
            <a:r>
              <a:rPr lang="en-US" noProof="0" dirty="0"/>
              <a:t> </a:t>
            </a:r>
            <a:fld id="{D9249B2F-9173-48D3-A5BC-90A6758C671B}" type="slidenum">
              <a:rPr lang="en-US" noProof="0" smtClean="0"/>
              <a:pPr/>
              <a:t>‹#›</a:t>
            </a:fld>
            <a:endParaRPr lang="en-US" noProof="0" dirty="0"/>
          </a:p>
        </p:txBody>
      </p:sp>
      <p:sp>
        <p:nvSpPr>
          <p:cNvPr id="11" name="Textplatzhalter 10">
            <a:extLst>
              <a:ext uri="{FF2B5EF4-FFF2-40B4-BE49-F238E27FC236}">
                <a16:creationId xmlns:a16="http://schemas.microsoft.com/office/drawing/2014/main" id="{D092EE6A-99E6-4C0D-BE96-4BADDCAD95D5}"/>
              </a:ext>
            </a:extLst>
          </p:cNvPr>
          <p:cNvSpPr>
            <a:spLocks noGrp="1"/>
          </p:cNvSpPr>
          <p:nvPr>
            <p:ph type="body" sz="quarter" idx="19" hasCustomPrompt="1"/>
          </p:nvPr>
        </p:nvSpPr>
        <p:spPr>
          <a:xfrm>
            <a:off x="8094575" y="1486800"/>
            <a:ext cx="3618000" cy="2052637"/>
          </a:xfrm>
        </p:spPr>
        <p:txBody>
          <a:bodyPr/>
          <a:lstStyle>
            <a:lvl1pPr>
              <a:defRPr>
                <a:latin typeface="+mj-lt"/>
              </a:defRPr>
            </a:lvl1pPr>
            <a:lvl2pPr>
              <a:defRPr/>
            </a:lvl2pPr>
            <a:lvl4pPr marL="252000">
              <a:defRPr/>
            </a:lvl4pPr>
            <a:lvl5pPr marL="252000">
              <a:defRPr/>
            </a:lvl5pPr>
          </a:lstStyle>
          <a:p>
            <a:pPr lvl="0"/>
            <a:r>
              <a:rPr lang="de-DE" noProof="0" dirty="0"/>
              <a:t>Platzhalter Subheadline </a:t>
            </a:r>
            <a:r>
              <a:rPr lang="en-GB" dirty="0">
                <a:latin typeface="+mj-lt"/>
              </a:rPr>
              <a:t>VW Head Office Bold 18pt</a:t>
            </a:r>
            <a:r>
              <a:rPr lang="en-GB" b="1" dirty="0">
                <a:latin typeface="+mj-lt"/>
              </a:rPr>
              <a:t> </a:t>
            </a:r>
            <a:endParaRPr lang="de-DE" noProof="0" dirty="0"/>
          </a:p>
          <a:p>
            <a:pPr lvl="1"/>
            <a:r>
              <a:rPr lang="de-DE" dirty="0"/>
              <a:t>Zweite Ebene </a:t>
            </a:r>
            <a:r>
              <a:rPr lang="en-GB" dirty="0"/>
              <a:t>(VW Text Office, 18 pt)</a:t>
            </a:r>
            <a:endParaRPr lang="de-DE" dirty="0"/>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43559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wei Bilder und Bullets">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9525EAE-C26C-4A66-9F38-94E8B71BC779}"/>
              </a:ext>
            </a:extLst>
          </p:cNvPr>
          <p:cNvGraphicFramePr>
            <a:graphicFrameLocks noChangeAspect="1"/>
          </p:cNvGraphicFramePr>
          <p:nvPr userDrawn="1">
            <p:custDataLst>
              <p:tags r:id="rId1"/>
            </p:custDataLst>
            <p:extLst>
              <p:ext uri="{D42A27DB-BD31-4B8C-83A1-F6EECF244321}">
                <p14:modId xmlns:p14="http://schemas.microsoft.com/office/powerpoint/2010/main" val="1973624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19525EAE-C26C-4A66-9F38-94E8B71BC7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FFEAA369-5E34-43AB-B74B-B1CD17475BE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13" name="Textplatzhalter 7">
            <a:extLst>
              <a:ext uri="{FF2B5EF4-FFF2-40B4-BE49-F238E27FC236}">
                <a16:creationId xmlns:a16="http://schemas.microsoft.com/office/drawing/2014/main" id="{B365DD1F-E103-4D8F-81A3-7E80E5BAAF27}"/>
              </a:ext>
            </a:extLst>
          </p:cNvPr>
          <p:cNvSpPr>
            <a:spLocks noGrp="1"/>
          </p:cNvSpPr>
          <p:nvPr>
            <p:ph type="body" sz="quarter" idx="23"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p:txBody>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1" name="Bildplatzhalter 3"/>
          <p:cNvSpPr>
            <a:spLocks noGrp="1"/>
          </p:cNvSpPr>
          <p:nvPr>
            <p:ph type="pic" sz="quarter" idx="18" hasCustomPrompt="1"/>
          </p:nvPr>
        </p:nvSpPr>
        <p:spPr bwMode="gray">
          <a:xfrm>
            <a:off x="479425" y="1486800"/>
            <a:ext cx="5508000" cy="2737486"/>
          </a:xfrm>
          <a:pattFill prst="wdUpDiag">
            <a:fgClr>
              <a:schemeClr val="accent6"/>
            </a:fgClr>
            <a:bgClr>
              <a:schemeClr val="accent6">
                <a:lumMod val="20000"/>
                <a:lumOff val="80000"/>
              </a:schemeClr>
            </a:bgClr>
          </a:pattFill>
        </p:spPr>
        <p:txBody>
          <a:bodyPr vert="horz" wrap="square" lIns="0" tIns="612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12" name="Bildplatzhalter 3"/>
          <p:cNvSpPr>
            <a:spLocks noGrp="1"/>
          </p:cNvSpPr>
          <p:nvPr>
            <p:ph type="pic" sz="quarter" idx="19" hasCustomPrompt="1"/>
          </p:nvPr>
        </p:nvSpPr>
        <p:spPr bwMode="gray">
          <a:xfrm>
            <a:off x="6203950" y="1486800"/>
            <a:ext cx="5508625" cy="2737486"/>
          </a:xfrm>
          <a:pattFill prst="wdUpDiag">
            <a:fgClr>
              <a:schemeClr val="accent6"/>
            </a:fgClr>
            <a:bgClr>
              <a:schemeClr val="accent6">
                <a:lumMod val="20000"/>
                <a:lumOff val="80000"/>
              </a:schemeClr>
            </a:bgClr>
          </a:pattFill>
        </p:spPr>
        <p:txBody>
          <a:bodyPr vert="horz" wrap="square" lIns="0" tIns="612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3" name="Fußzeilenplatzhalter 2">
            <a:extLst>
              <a:ext uri="{FF2B5EF4-FFF2-40B4-BE49-F238E27FC236}">
                <a16:creationId xmlns:a16="http://schemas.microsoft.com/office/drawing/2014/main" id="{6A6925FD-1D02-4673-B015-E36AC91B0D20}"/>
              </a:ext>
            </a:extLst>
          </p:cNvPr>
          <p:cNvSpPr>
            <a:spLocks noGrp="1"/>
          </p:cNvSpPr>
          <p:nvPr>
            <p:ph type="ftr" sz="quarter" idx="20"/>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E82B971F-4CF5-4893-9C89-D3BFDF94463E}"/>
              </a:ext>
            </a:extLst>
          </p:cNvPr>
          <p:cNvSpPr>
            <a:spLocks noGrp="1"/>
          </p:cNvSpPr>
          <p:nvPr>
            <p:ph type="sldNum" sz="quarter" idx="21"/>
          </p:nvPr>
        </p:nvSpPr>
        <p:spPr bwMode="gray"/>
        <p:txBody>
          <a:bodyPr/>
          <a:lstStyle/>
          <a:p>
            <a:r>
              <a:rPr lang="de-DE" noProof="0"/>
              <a:t>Seite </a:t>
            </a:r>
            <a:fld id="{D9249B2F-9173-48D3-A5BC-90A6758C671B}" type="slidenum">
              <a:rPr lang="de-DE" noProof="0" smtClean="0"/>
              <a:pPr/>
              <a:t>‹#›</a:t>
            </a:fld>
            <a:endParaRPr lang="de-DE" noProof="0"/>
          </a:p>
        </p:txBody>
      </p:sp>
      <p:sp>
        <p:nvSpPr>
          <p:cNvPr id="10" name="Textplatzhalter 6">
            <a:extLst>
              <a:ext uri="{FF2B5EF4-FFF2-40B4-BE49-F238E27FC236}">
                <a16:creationId xmlns:a16="http://schemas.microsoft.com/office/drawing/2014/main" id="{C5932EDF-8463-4A4F-B073-ED3490C1F03C}"/>
              </a:ext>
            </a:extLst>
          </p:cNvPr>
          <p:cNvSpPr>
            <a:spLocks noGrp="1"/>
          </p:cNvSpPr>
          <p:nvPr>
            <p:ph type="body" sz="quarter" idx="22" hasCustomPrompt="1"/>
          </p:nvPr>
        </p:nvSpPr>
        <p:spPr bwMode="gray">
          <a:xfrm>
            <a:off x="6204575" y="4389108"/>
            <a:ext cx="5508000" cy="1668792"/>
          </a:xfrm>
        </p:spPr>
        <p:txBody>
          <a:bodyPr/>
          <a:lstStyle>
            <a:lvl1pPr marL="252000" indent="-252000">
              <a:spcBef>
                <a:spcPts val="400"/>
              </a:spcBef>
              <a:buFont typeface="VW Text Office" panose="020B0503040200000003" pitchFamily="34" charset="0"/>
              <a:buChar char="–"/>
              <a:defRPr sz="1800">
                <a:latin typeface="+mn-lt"/>
              </a:defRPr>
            </a:lvl1pPr>
            <a:lvl2pPr marL="252000" indent="-252000">
              <a:spcBef>
                <a:spcPts val="400"/>
              </a:spcBef>
              <a:buFont typeface="VW Text Office" panose="020B0503040200000003" pitchFamily="34" charset="0"/>
              <a:buChar char="–"/>
              <a:defRPr sz="1800">
                <a:latin typeface="+mn-lt"/>
              </a:defRPr>
            </a:lvl2pPr>
            <a:lvl3pPr marL="0" indent="0">
              <a:spcBef>
                <a:spcPts val="400"/>
              </a:spcBef>
              <a:buFont typeface="VW Text Office" panose="020B0503040200000003" pitchFamily="34" charset="0"/>
              <a:buNone/>
              <a:defRPr sz="1800">
                <a:latin typeface="+mn-lt"/>
              </a:defRPr>
            </a:lvl3pPr>
            <a:lvl4pPr marL="252000" indent="-252000">
              <a:spcBef>
                <a:spcPts val="400"/>
              </a:spcBef>
              <a:buFont typeface="VW Text Office" panose="020B0503040200000003" pitchFamily="34" charset="0"/>
              <a:buChar char="–"/>
              <a:defRPr sz="1800">
                <a:latin typeface="+mn-lt"/>
              </a:defRPr>
            </a:lvl4pPr>
          </a:lstStyle>
          <a:p>
            <a:pPr lvl="0"/>
            <a:r>
              <a:rPr lang="de-DE" noProof="0" dirty="0"/>
              <a:t>Erste Ebene</a:t>
            </a:r>
          </a:p>
          <a:p>
            <a:pPr lvl="0"/>
            <a:r>
              <a:rPr lang="de-DE" noProof="0" dirty="0"/>
              <a:t>Erste Ebene</a:t>
            </a:r>
          </a:p>
          <a:p>
            <a:pPr lvl="0"/>
            <a:r>
              <a:rPr lang="de-DE" noProof="0" dirty="0"/>
              <a:t>Erste Ebene</a:t>
            </a:r>
          </a:p>
          <a:p>
            <a:pPr lvl="0"/>
            <a:r>
              <a:rPr lang="de-DE" noProof="0" dirty="0"/>
              <a:t>Erste Ebene</a:t>
            </a:r>
          </a:p>
          <a:p>
            <a:pPr lvl="0"/>
            <a:r>
              <a:rPr lang="de-DE" noProof="0" dirty="0"/>
              <a:t>Erste Ebene</a:t>
            </a:r>
          </a:p>
          <a:p>
            <a:pPr lvl="2"/>
            <a:endParaRPr lang="de-DE" noProof="0" dirty="0"/>
          </a:p>
        </p:txBody>
      </p:sp>
      <p:sp>
        <p:nvSpPr>
          <p:cNvPr id="8" name="Textplatzhalter 7">
            <a:extLst>
              <a:ext uri="{FF2B5EF4-FFF2-40B4-BE49-F238E27FC236}">
                <a16:creationId xmlns:a16="http://schemas.microsoft.com/office/drawing/2014/main" id="{2A473EFB-8D1C-4E5C-9D2C-674906FE5E71}"/>
              </a:ext>
            </a:extLst>
          </p:cNvPr>
          <p:cNvSpPr>
            <a:spLocks noGrp="1"/>
          </p:cNvSpPr>
          <p:nvPr>
            <p:ph type="body" sz="quarter" idx="24" hasCustomPrompt="1"/>
          </p:nvPr>
        </p:nvSpPr>
        <p:spPr>
          <a:xfrm>
            <a:off x="479424" y="4389109"/>
            <a:ext cx="5508626" cy="1668792"/>
          </a:xfrm>
        </p:spPr>
        <p:txBody>
          <a:bodyPr>
            <a:noAutofit/>
          </a:bodyPr>
          <a:lstStyle>
            <a:lvl1pPr marL="252000" indent="-252000">
              <a:spcBef>
                <a:spcPts val="400"/>
              </a:spcBef>
              <a:buFont typeface="Symbol" panose="05050102010706020507" pitchFamily="18" charset="2"/>
              <a:buChar char="-"/>
              <a:defRPr/>
            </a:lvl1pPr>
            <a:lvl2pPr marL="252000" indent="-252000">
              <a:spcBef>
                <a:spcPts val="400"/>
              </a:spcBef>
              <a:buFont typeface="Symbol" panose="05050102010706020507" pitchFamily="18" charset="2"/>
              <a:buChar char="-"/>
              <a:defRPr/>
            </a:lvl2pPr>
            <a:lvl3pPr marL="252000" indent="-252000">
              <a:spcBef>
                <a:spcPts val="400"/>
              </a:spcBef>
              <a:defRPr/>
            </a:lvl3pPr>
            <a:lvl4pPr marL="252000" indent="-252000">
              <a:spcBef>
                <a:spcPts val="400"/>
              </a:spcBef>
              <a:defRPr/>
            </a:lvl4pPr>
            <a:lvl5pPr marL="252000" indent="-252000">
              <a:spcBef>
                <a:spcPts val="400"/>
              </a:spcBef>
              <a:defRPr/>
            </a:lvl5pPr>
          </a:lstStyle>
          <a:p>
            <a:pPr lvl="0"/>
            <a:r>
              <a:rPr lang="de-DE" dirty="0"/>
              <a:t>Erste Ebene (VW Text Office, 18 pt)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56134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rei Bilder und Bullets">
    <p:bg bwMode="gray">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52E5FD6-8629-4E5E-9082-A85839322187}"/>
              </a:ext>
            </a:extLst>
          </p:cNvPr>
          <p:cNvGraphicFramePr>
            <a:graphicFrameLocks noChangeAspect="1"/>
          </p:cNvGraphicFramePr>
          <p:nvPr userDrawn="1">
            <p:custDataLst>
              <p:tags r:id="rId1"/>
            </p:custDataLst>
            <p:extLst>
              <p:ext uri="{D42A27DB-BD31-4B8C-83A1-F6EECF244321}">
                <p14:modId xmlns:p14="http://schemas.microsoft.com/office/powerpoint/2010/main" val="1546806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4" name="Objekt 3" hidden="1">
                        <a:extLst>
                          <a:ext uri="{FF2B5EF4-FFF2-40B4-BE49-F238E27FC236}">
                            <a16:creationId xmlns:a16="http://schemas.microsoft.com/office/drawing/2014/main" id="{352E5FD6-8629-4E5E-9082-A858393221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C5616770-D3B7-4783-AED4-2194F08FB8D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16" name="Textplatzhalter 7">
            <a:extLst>
              <a:ext uri="{FF2B5EF4-FFF2-40B4-BE49-F238E27FC236}">
                <a16:creationId xmlns:a16="http://schemas.microsoft.com/office/drawing/2014/main" id="{CF1180AD-4747-4BD8-B429-434156C14494}"/>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p:txBody>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3" name="Bildplatzhalter 3"/>
          <p:cNvSpPr>
            <a:spLocks noGrp="1"/>
          </p:cNvSpPr>
          <p:nvPr>
            <p:ph type="pic" sz="quarter" idx="20" hasCustomPrompt="1"/>
          </p:nvPr>
        </p:nvSpPr>
        <p:spPr bwMode="gray">
          <a:xfrm>
            <a:off x="479425" y="1486800"/>
            <a:ext cx="3616720" cy="2736738"/>
          </a:xfrm>
          <a:pattFill prst="wdUpDiag">
            <a:fgClr>
              <a:schemeClr val="accent6"/>
            </a:fgClr>
            <a:bgClr>
              <a:schemeClr val="accent6">
                <a:lumMod val="20000"/>
                <a:lumOff val="80000"/>
              </a:schemeClr>
            </a:bgClr>
          </a:pattFill>
        </p:spPr>
        <p:txBody>
          <a:bodyPr vert="horz" wrap="square" lIns="0" tIns="360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14" name="Bildplatzhalter 3"/>
          <p:cNvSpPr>
            <a:spLocks noGrp="1"/>
          </p:cNvSpPr>
          <p:nvPr>
            <p:ph type="pic" sz="quarter" idx="21" hasCustomPrompt="1"/>
          </p:nvPr>
        </p:nvSpPr>
        <p:spPr bwMode="gray">
          <a:xfrm>
            <a:off x="4286021" y="1486800"/>
            <a:ext cx="3616720" cy="2736738"/>
          </a:xfrm>
          <a:pattFill prst="wdUpDiag">
            <a:fgClr>
              <a:schemeClr val="accent6"/>
            </a:fgClr>
            <a:bgClr>
              <a:schemeClr val="accent6">
                <a:lumMod val="20000"/>
                <a:lumOff val="80000"/>
              </a:schemeClr>
            </a:bgClr>
          </a:pattFill>
        </p:spPr>
        <p:txBody>
          <a:bodyPr vert="horz" wrap="square" lIns="0" tIns="360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15" name="Bildplatzhalter 3"/>
          <p:cNvSpPr>
            <a:spLocks noGrp="1"/>
          </p:cNvSpPr>
          <p:nvPr>
            <p:ph type="pic" sz="quarter" idx="22" hasCustomPrompt="1"/>
          </p:nvPr>
        </p:nvSpPr>
        <p:spPr bwMode="gray">
          <a:xfrm>
            <a:off x="8098470" y="1486800"/>
            <a:ext cx="3618000" cy="2736738"/>
          </a:xfrm>
          <a:pattFill prst="wdUpDiag">
            <a:fgClr>
              <a:schemeClr val="accent6"/>
            </a:fgClr>
            <a:bgClr>
              <a:schemeClr val="accent6">
                <a:lumMod val="20000"/>
                <a:lumOff val="80000"/>
              </a:schemeClr>
            </a:bgClr>
          </a:pattFill>
        </p:spPr>
        <p:txBody>
          <a:bodyPr vert="horz" wrap="square" lIns="0" tIns="360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7" name="Fußzeilenplatzhalter 6">
            <a:extLst>
              <a:ext uri="{FF2B5EF4-FFF2-40B4-BE49-F238E27FC236}">
                <a16:creationId xmlns:a16="http://schemas.microsoft.com/office/drawing/2014/main" id="{B4597746-4CFC-4AD5-A9BC-19E64941D866}"/>
              </a:ext>
            </a:extLst>
          </p:cNvPr>
          <p:cNvSpPr>
            <a:spLocks noGrp="1"/>
          </p:cNvSpPr>
          <p:nvPr>
            <p:ph type="ftr" sz="quarter" idx="23"/>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9" name="Foliennummernplatzhalter 8">
            <a:extLst>
              <a:ext uri="{FF2B5EF4-FFF2-40B4-BE49-F238E27FC236}">
                <a16:creationId xmlns:a16="http://schemas.microsoft.com/office/drawing/2014/main" id="{A9EE4FCD-AFA3-4CE3-A67B-5E1889645577}"/>
              </a:ext>
            </a:extLst>
          </p:cNvPr>
          <p:cNvSpPr>
            <a:spLocks noGrp="1"/>
          </p:cNvSpPr>
          <p:nvPr>
            <p:ph type="sldNum" sz="quarter" idx="24"/>
          </p:nvPr>
        </p:nvSpPr>
        <p:spPr bwMode="gray"/>
        <p:txBody>
          <a:bodyPr/>
          <a:lstStyle/>
          <a:p>
            <a:r>
              <a:rPr lang="de-DE" noProof="0"/>
              <a:t>Seite </a:t>
            </a:r>
            <a:fld id="{D9249B2F-9173-48D3-A5BC-90A6758C671B}" type="slidenum">
              <a:rPr lang="de-DE" noProof="0" smtClean="0"/>
              <a:pPr/>
              <a:t>‹#›</a:t>
            </a:fld>
            <a:endParaRPr lang="de-DE" noProof="0"/>
          </a:p>
        </p:txBody>
      </p:sp>
      <p:sp>
        <p:nvSpPr>
          <p:cNvPr id="18" name="Textplatzhalter 6">
            <a:extLst>
              <a:ext uri="{FF2B5EF4-FFF2-40B4-BE49-F238E27FC236}">
                <a16:creationId xmlns:a16="http://schemas.microsoft.com/office/drawing/2014/main" id="{DAF48C35-A1AE-4084-A511-7E133A688B9D}"/>
              </a:ext>
            </a:extLst>
          </p:cNvPr>
          <p:cNvSpPr>
            <a:spLocks noGrp="1"/>
          </p:cNvSpPr>
          <p:nvPr>
            <p:ph type="body" sz="quarter" idx="27" hasCustomPrompt="1"/>
          </p:nvPr>
        </p:nvSpPr>
        <p:spPr bwMode="gray">
          <a:xfrm>
            <a:off x="4286021" y="4389108"/>
            <a:ext cx="3616720" cy="1668792"/>
          </a:xfrm>
        </p:spPr>
        <p:txBody>
          <a:bodyPr/>
          <a:lstStyle>
            <a:lvl1pPr marL="252000" indent="-252000">
              <a:spcBef>
                <a:spcPts val="400"/>
              </a:spcBef>
              <a:buFont typeface="VW Text Office" panose="020B0503040200000003" pitchFamily="34" charset="0"/>
              <a:buChar char="–"/>
              <a:defRPr sz="1800">
                <a:latin typeface="+mn-lt"/>
              </a:defRPr>
            </a:lvl1pPr>
            <a:lvl2pPr marL="252000" indent="-252000">
              <a:spcBef>
                <a:spcPts val="400"/>
              </a:spcBef>
              <a:buFont typeface="VW Text Office" panose="020B0503040200000003" pitchFamily="34" charset="0"/>
              <a:buChar char="–"/>
              <a:defRPr sz="1800">
                <a:latin typeface="+mn-lt"/>
              </a:defRPr>
            </a:lvl2pPr>
            <a:lvl3pPr marL="0" indent="0">
              <a:spcBef>
                <a:spcPts val="400"/>
              </a:spcBef>
              <a:buFont typeface="VW Text Office" panose="020B0503040200000003" pitchFamily="34" charset="0"/>
              <a:buNone/>
              <a:defRPr sz="1800">
                <a:latin typeface="+mn-lt"/>
              </a:defRPr>
            </a:lvl3pPr>
            <a:lvl4pPr marL="252000" indent="-252000">
              <a:spcBef>
                <a:spcPts val="400"/>
              </a:spcBef>
              <a:buFont typeface="VW Text Office" panose="020B0503040200000003" pitchFamily="34" charset="0"/>
              <a:buChar char="–"/>
              <a:defRPr sz="1800">
                <a:latin typeface="+mn-lt"/>
              </a:defRPr>
            </a:lvl4pPr>
          </a:lstStyle>
          <a:p>
            <a:pPr lvl="0"/>
            <a:r>
              <a:rPr lang="de-DE" noProof="0"/>
              <a:t>Erste Ebene</a:t>
            </a:r>
          </a:p>
          <a:p>
            <a:pPr lvl="0"/>
            <a:r>
              <a:rPr lang="de-DE" noProof="0"/>
              <a:t>Erste Ebene</a:t>
            </a:r>
          </a:p>
          <a:p>
            <a:pPr lvl="0"/>
            <a:r>
              <a:rPr lang="de-DE" noProof="0"/>
              <a:t>Erste Ebene</a:t>
            </a:r>
          </a:p>
          <a:p>
            <a:pPr lvl="0"/>
            <a:r>
              <a:rPr lang="de-DE" noProof="0"/>
              <a:t>Erste Ebene</a:t>
            </a:r>
          </a:p>
          <a:p>
            <a:pPr lvl="0"/>
            <a:r>
              <a:rPr lang="de-DE" noProof="0"/>
              <a:t>Erste Ebene</a:t>
            </a:r>
          </a:p>
        </p:txBody>
      </p:sp>
      <p:sp>
        <p:nvSpPr>
          <p:cNvPr id="21" name="Textplatzhalter 6">
            <a:extLst>
              <a:ext uri="{FF2B5EF4-FFF2-40B4-BE49-F238E27FC236}">
                <a16:creationId xmlns:a16="http://schemas.microsoft.com/office/drawing/2014/main" id="{9B1CFAFA-008F-4583-A31B-2D0CFC378FEF}"/>
              </a:ext>
            </a:extLst>
          </p:cNvPr>
          <p:cNvSpPr>
            <a:spLocks noGrp="1"/>
          </p:cNvSpPr>
          <p:nvPr>
            <p:ph type="body" sz="quarter" idx="28" hasCustomPrompt="1"/>
          </p:nvPr>
        </p:nvSpPr>
        <p:spPr bwMode="gray">
          <a:xfrm>
            <a:off x="8099750" y="4389108"/>
            <a:ext cx="3616720" cy="1668792"/>
          </a:xfrm>
        </p:spPr>
        <p:txBody>
          <a:bodyPr/>
          <a:lstStyle>
            <a:lvl1pPr marL="252000" indent="-252000">
              <a:spcBef>
                <a:spcPts val="400"/>
              </a:spcBef>
              <a:buFont typeface="VW Text Office" panose="020B0503040200000003" pitchFamily="34" charset="0"/>
              <a:buChar char="–"/>
              <a:defRPr sz="1800">
                <a:latin typeface="+mn-lt"/>
              </a:defRPr>
            </a:lvl1pPr>
            <a:lvl2pPr marL="252000" indent="-252000">
              <a:spcBef>
                <a:spcPts val="400"/>
              </a:spcBef>
              <a:buFont typeface="VW Text Office" panose="020B0503040200000003" pitchFamily="34" charset="0"/>
              <a:buChar char="–"/>
              <a:defRPr sz="1800">
                <a:latin typeface="+mn-lt"/>
              </a:defRPr>
            </a:lvl2pPr>
            <a:lvl3pPr marL="0" indent="0">
              <a:spcBef>
                <a:spcPts val="400"/>
              </a:spcBef>
              <a:buFont typeface="VW Text Office" panose="020B0503040200000003" pitchFamily="34" charset="0"/>
              <a:buNone/>
              <a:defRPr sz="1800">
                <a:latin typeface="+mn-lt"/>
              </a:defRPr>
            </a:lvl3pPr>
            <a:lvl4pPr marL="252000" indent="-252000">
              <a:spcBef>
                <a:spcPts val="400"/>
              </a:spcBef>
              <a:buFont typeface="VW Text Office" panose="020B0503040200000003" pitchFamily="34" charset="0"/>
              <a:buChar char="–"/>
              <a:defRPr sz="1800">
                <a:latin typeface="+mn-lt"/>
              </a:defRPr>
            </a:lvl4pPr>
          </a:lstStyle>
          <a:p>
            <a:pPr lvl="0"/>
            <a:r>
              <a:rPr lang="de-DE" noProof="0"/>
              <a:t>Erste Ebene</a:t>
            </a:r>
          </a:p>
          <a:p>
            <a:pPr lvl="0"/>
            <a:r>
              <a:rPr lang="de-DE" noProof="0"/>
              <a:t>Erste Ebene</a:t>
            </a:r>
          </a:p>
          <a:p>
            <a:pPr lvl="0"/>
            <a:r>
              <a:rPr lang="de-DE" noProof="0"/>
              <a:t>Erste Ebene</a:t>
            </a:r>
          </a:p>
          <a:p>
            <a:pPr lvl="0"/>
            <a:r>
              <a:rPr lang="de-DE" noProof="0"/>
              <a:t>Erste Ebene</a:t>
            </a:r>
          </a:p>
          <a:p>
            <a:pPr lvl="0"/>
            <a:r>
              <a:rPr lang="de-DE" noProof="0"/>
              <a:t>Erste Ebene</a:t>
            </a:r>
          </a:p>
        </p:txBody>
      </p:sp>
      <p:sp>
        <p:nvSpPr>
          <p:cNvPr id="19" name="Textplatzhalter 7">
            <a:extLst>
              <a:ext uri="{FF2B5EF4-FFF2-40B4-BE49-F238E27FC236}">
                <a16:creationId xmlns:a16="http://schemas.microsoft.com/office/drawing/2014/main" id="{DEFE1385-60CF-4BE8-AF4E-3D7EC10BDE29}"/>
              </a:ext>
            </a:extLst>
          </p:cNvPr>
          <p:cNvSpPr>
            <a:spLocks noGrp="1"/>
          </p:cNvSpPr>
          <p:nvPr>
            <p:ph type="body" sz="quarter" idx="29" hasCustomPrompt="1"/>
          </p:nvPr>
        </p:nvSpPr>
        <p:spPr>
          <a:xfrm>
            <a:off x="479424" y="4389109"/>
            <a:ext cx="3616721" cy="1668792"/>
          </a:xfrm>
        </p:spPr>
        <p:txBody>
          <a:bodyPr>
            <a:noAutofit/>
          </a:bodyPr>
          <a:lstStyle>
            <a:lvl1pPr marL="252000" indent="-252000">
              <a:spcBef>
                <a:spcPts val="400"/>
              </a:spcBef>
              <a:buFont typeface="Symbol" panose="05050102010706020507" pitchFamily="18" charset="2"/>
              <a:buChar char="-"/>
              <a:defRPr/>
            </a:lvl1pPr>
            <a:lvl2pPr marL="252000" indent="-252000">
              <a:spcBef>
                <a:spcPts val="400"/>
              </a:spcBef>
              <a:buFont typeface="Symbol" panose="05050102010706020507" pitchFamily="18" charset="2"/>
              <a:buChar char="-"/>
              <a:defRPr/>
            </a:lvl2pPr>
            <a:lvl3pPr marL="252000" indent="-252000">
              <a:spcBef>
                <a:spcPts val="400"/>
              </a:spcBef>
              <a:defRPr/>
            </a:lvl3pPr>
            <a:lvl4pPr marL="252000" indent="-252000">
              <a:spcBef>
                <a:spcPts val="400"/>
              </a:spcBef>
              <a:defRPr/>
            </a:lvl4pPr>
            <a:lvl5pPr marL="252000" indent="-252000">
              <a:spcBef>
                <a:spcPts val="400"/>
              </a:spcBef>
              <a:defRPr/>
            </a:lvl5pPr>
          </a:lstStyle>
          <a:p>
            <a:pPr lvl="0"/>
            <a:r>
              <a:rPr lang="de-DE" dirty="0"/>
              <a:t>Erste Ebene (VW Text Office, 18 pt)</a:t>
            </a:r>
          </a:p>
          <a:p>
            <a:pPr lvl="1"/>
            <a:r>
              <a:rPr lang="de-DE" dirty="0"/>
              <a:t>Erste Ebene</a:t>
            </a:r>
          </a:p>
          <a:p>
            <a:pPr lvl="2"/>
            <a:r>
              <a:rPr lang="de-DE" dirty="0"/>
              <a:t>Erste Ebene</a:t>
            </a:r>
          </a:p>
          <a:p>
            <a:pPr lvl="3"/>
            <a:r>
              <a:rPr lang="de-DE" dirty="0"/>
              <a:t>Erste Ebene</a:t>
            </a:r>
          </a:p>
          <a:p>
            <a:pPr lvl="4"/>
            <a:r>
              <a:rPr lang="de-DE" dirty="0"/>
              <a:t>Erste Ebene</a:t>
            </a:r>
          </a:p>
        </p:txBody>
      </p:sp>
    </p:spTree>
    <p:extLst>
      <p:ext uri="{BB962C8B-B14F-4D97-AF65-F5344CB8AC3E}">
        <p14:creationId xmlns:p14="http://schemas.microsoft.com/office/powerpoint/2010/main" val="3478576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und Diagramm">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9598C81-C499-4E66-9C1F-31A1B8E0C0FE}"/>
              </a:ext>
            </a:extLst>
          </p:cNvPr>
          <p:cNvGraphicFramePr>
            <a:graphicFrameLocks noChangeAspect="1"/>
          </p:cNvGraphicFramePr>
          <p:nvPr userDrawn="1">
            <p:custDataLst>
              <p:tags r:id="rId1"/>
            </p:custDataLst>
            <p:extLst>
              <p:ext uri="{D42A27DB-BD31-4B8C-83A1-F6EECF244321}">
                <p14:modId xmlns:p14="http://schemas.microsoft.com/office/powerpoint/2010/main" val="3467598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79598C81-C499-4E66-9C1F-31A1B8E0C0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9F4F20C6-B8F2-460A-B37B-DC849180103F}"/>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11" name="Textplatzhalter 7">
            <a:extLst>
              <a:ext uri="{FF2B5EF4-FFF2-40B4-BE49-F238E27FC236}">
                <a16:creationId xmlns:a16="http://schemas.microsoft.com/office/drawing/2014/main" id="{C87FD146-0C97-47F2-8F72-DB128B20BF43}"/>
              </a:ext>
            </a:extLst>
          </p:cNvPr>
          <p:cNvSpPr>
            <a:spLocks noGrp="1"/>
          </p:cNvSpPr>
          <p:nvPr>
            <p:ph type="body" sz="quarter" idx="20"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8" name="Textplatzhalter 6"/>
          <p:cNvSpPr>
            <a:spLocks noGrp="1"/>
          </p:cNvSpPr>
          <p:nvPr>
            <p:ph type="body" sz="quarter" idx="14" hasCustomPrompt="1"/>
          </p:nvPr>
        </p:nvSpPr>
        <p:spPr bwMode="gray">
          <a:xfrm>
            <a:off x="478800" y="1486800"/>
            <a:ext cx="11233150" cy="287259"/>
          </a:xfrm>
        </p:spPr>
        <p:txBody>
          <a:bodyPr wrap="square">
            <a:spAutoFit/>
          </a:bodyPr>
          <a:lstStyle>
            <a:lvl1pPr>
              <a:defRPr/>
            </a:lvl1pPr>
          </a:lstStyle>
          <a:p>
            <a:pPr lvl="0"/>
            <a:r>
              <a:rPr lang="de-DE" noProof="0"/>
              <a:t>Diagrammtitel</a:t>
            </a:r>
          </a:p>
        </p:txBody>
      </p:sp>
      <p:sp>
        <p:nvSpPr>
          <p:cNvPr id="9" name="Textplatzhalter 6">
            <a:extLst>
              <a:ext uri="{FF2B5EF4-FFF2-40B4-BE49-F238E27FC236}">
                <a16:creationId xmlns:a16="http://schemas.microsoft.com/office/drawing/2014/main" id="{446BE373-CBB6-412E-B05C-0A164925AD99}"/>
              </a:ext>
            </a:extLst>
          </p:cNvPr>
          <p:cNvSpPr>
            <a:spLocks noGrp="1"/>
          </p:cNvSpPr>
          <p:nvPr>
            <p:ph type="body" sz="quarter" idx="15" hasCustomPrompt="1"/>
          </p:nvPr>
        </p:nvSpPr>
        <p:spPr bwMode="gray">
          <a:xfrm>
            <a:off x="478800" y="1828429"/>
            <a:ext cx="11233150" cy="205184"/>
          </a:xfrm>
        </p:spPr>
        <p:txBody>
          <a:bodyPr wrap="square">
            <a:spAutoFit/>
          </a:bodyPr>
          <a:lstStyle>
            <a:lvl1pPr>
              <a:spcBef>
                <a:spcPts val="0"/>
              </a:spcBef>
              <a:defRPr sz="1333" b="0">
                <a:latin typeface="+mn-lt"/>
              </a:defRPr>
            </a:lvl1pPr>
          </a:lstStyle>
          <a:p>
            <a:pPr lvl="0"/>
            <a:r>
              <a:rPr lang="en-US" noProof="0" dirty="0"/>
              <a:t>Wert</a:t>
            </a:r>
          </a:p>
        </p:txBody>
      </p:sp>
      <p:sp>
        <p:nvSpPr>
          <p:cNvPr id="4" name="Diagrammplatzhalter 3">
            <a:extLst>
              <a:ext uri="{FF2B5EF4-FFF2-40B4-BE49-F238E27FC236}">
                <a16:creationId xmlns:a16="http://schemas.microsoft.com/office/drawing/2014/main" id="{8E40377A-F96B-46AF-BFDC-C3709E357D01}"/>
              </a:ext>
            </a:extLst>
          </p:cNvPr>
          <p:cNvSpPr>
            <a:spLocks noGrp="1"/>
          </p:cNvSpPr>
          <p:nvPr>
            <p:ph type="chart" sz="quarter" idx="16" hasCustomPrompt="1"/>
          </p:nvPr>
        </p:nvSpPr>
        <p:spPr bwMode="gray">
          <a:xfrm>
            <a:off x="478801" y="2348880"/>
            <a:ext cx="11233774" cy="3483102"/>
          </a:xfrm>
        </p:spPr>
        <p:txBody>
          <a:bodyPr tIns="1152000"/>
          <a:lstStyle>
            <a:lvl1pPr algn="ctr">
              <a:spcBef>
                <a:spcPts val="0"/>
              </a:spcBef>
              <a:defRPr>
                <a:latin typeface="+mn-lt"/>
              </a:defRPr>
            </a:lvl1pPr>
          </a:lstStyle>
          <a:p>
            <a:r>
              <a:rPr lang="de-DE" noProof="0" dirty="0"/>
              <a:t>Um ein Bild einzufügen, klicken Sie bitte auf das Platzhalter-Symbol.</a:t>
            </a:r>
          </a:p>
        </p:txBody>
      </p:sp>
      <p:sp>
        <p:nvSpPr>
          <p:cNvPr id="10" name="Textplatzhalter 6">
            <a:extLst>
              <a:ext uri="{FF2B5EF4-FFF2-40B4-BE49-F238E27FC236}">
                <a16:creationId xmlns:a16="http://schemas.microsoft.com/office/drawing/2014/main" id="{82A8F1D1-5EDA-4D11-80EC-E7437F5C2E19}"/>
              </a:ext>
            </a:extLst>
          </p:cNvPr>
          <p:cNvSpPr>
            <a:spLocks noGrp="1"/>
          </p:cNvSpPr>
          <p:nvPr>
            <p:ph type="body" sz="quarter" idx="17" hasCustomPrompt="1"/>
          </p:nvPr>
        </p:nvSpPr>
        <p:spPr bwMode="gray">
          <a:xfrm>
            <a:off x="478801" y="5903404"/>
            <a:ext cx="11233150" cy="153888"/>
          </a:xfrm>
        </p:spPr>
        <p:txBody>
          <a:bodyPr wrap="square" anchor="b">
            <a:spAutoFit/>
          </a:bodyPr>
          <a:lstStyle>
            <a:lvl1pPr>
              <a:spcBef>
                <a:spcPts val="0"/>
              </a:spcBef>
              <a:defRPr sz="1000" b="0">
                <a:latin typeface="+mn-lt"/>
              </a:defRPr>
            </a:lvl1pPr>
          </a:lstStyle>
          <a:p>
            <a:r>
              <a:rPr lang="de-DE" noProof="0"/>
              <a:t>* Fußnotenbereich</a:t>
            </a:r>
          </a:p>
        </p:txBody>
      </p:sp>
      <p:sp>
        <p:nvSpPr>
          <p:cNvPr id="3" name="Fußzeilenplatzhalter 2">
            <a:extLst>
              <a:ext uri="{FF2B5EF4-FFF2-40B4-BE49-F238E27FC236}">
                <a16:creationId xmlns:a16="http://schemas.microsoft.com/office/drawing/2014/main" id="{5BA6BB72-9F96-4521-83C5-C8202BDECDA3}"/>
              </a:ext>
            </a:extLst>
          </p:cNvPr>
          <p:cNvSpPr>
            <a:spLocks noGrp="1"/>
          </p:cNvSpPr>
          <p:nvPr>
            <p:ph type="ftr" sz="quarter" idx="18"/>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7" name="Foliennummernplatzhalter 6">
            <a:extLst>
              <a:ext uri="{FF2B5EF4-FFF2-40B4-BE49-F238E27FC236}">
                <a16:creationId xmlns:a16="http://schemas.microsoft.com/office/drawing/2014/main" id="{7A5384AF-BAE1-4968-8830-F9A817BA96AA}"/>
              </a:ext>
            </a:extLst>
          </p:cNvPr>
          <p:cNvSpPr>
            <a:spLocks noGrp="1"/>
          </p:cNvSpPr>
          <p:nvPr>
            <p:ph type="sldNum" sz="quarter" idx="19"/>
          </p:nvPr>
        </p:nvSpPr>
        <p:spPr bwMode="gray"/>
        <p:txBody>
          <a:bodyPr/>
          <a:lstStyle/>
          <a:p>
            <a:r>
              <a:rPr lang="de-DE" noProof="0"/>
              <a:t>Seite </a:t>
            </a:r>
            <a:fld id="{D9249B2F-9173-48D3-A5BC-90A6758C671B}" type="slidenum">
              <a:rPr lang="de-DE" noProof="0" smtClean="0"/>
              <a:pPr/>
              <a:t>‹#›</a:t>
            </a:fld>
            <a:endParaRPr lang="de-DE" noProof="0"/>
          </a:p>
        </p:txBody>
      </p:sp>
    </p:spTree>
    <p:extLst>
      <p:ext uri="{BB962C8B-B14F-4D97-AF65-F5344CB8AC3E}">
        <p14:creationId xmlns:p14="http://schemas.microsoft.com/office/powerpoint/2010/main" val="189218525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ontakt">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5DC8F6D9-31E0-48BE-922D-9DD19DDB3AA2}"/>
              </a:ext>
            </a:extLst>
          </p:cNvPr>
          <p:cNvGraphicFramePr>
            <a:graphicFrameLocks noChangeAspect="1"/>
          </p:cNvGraphicFramePr>
          <p:nvPr userDrawn="1">
            <p:custDataLst>
              <p:tags r:id="rId1"/>
            </p:custDataLst>
            <p:extLst>
              <p:ext uri="{D42A27DB-BD31-4B8C-83A1-F6EECF244321}">
                <p14:modId xmlns:p14="http://schemas.microsoft.com/office/powerpoint/2010/main" val="3289670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2" name="Objekt 1" hidden="1">
                        <a:extLst>
                          <a:ext uri="{FF2B5EF4-FFF2-40B4-BE49-F238E27FC236}">
                            <a16:creationId xmlns:a16="http://schemas.microsoft.com/office/drawing/2014/main" id="{5DC8F6D9-31E0-48BE-922D-9DD19DDB3A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6" name="Gruppieren 5">
            <a:extLst>
              <a:ext uri="{FF2B5EF4-FFF2-40B4-BE49-F238E27FC236}">
                <a16:creationId xmlns:a16="http://schemas.microsoft.com/office/drawing/2014/main" id="{3F48B80C-05D9-497D-AABF-276FE584D9B2}"/>
              </a:ext>
            </a:extLst>
          </p:cNvPr>
          <p:cNvGrpSpPr/>
          <p:nvPr userDrawn="1"/>
        </p:nvGrpSpPr>
        <p:grpSpPr bwMode="black">
          <a:xfrm>
            <a:off x="-264684" y="-187656"/>
            <a:ext cx="12649383" cy="7255563"/>
            <a:chOff x="-264684" y="-187656"/>
            <a:chExt cx="12649383" cy="7255563"/>
          </a:xfrm>
        </p:grpSpPr>
        <p:cxnSp>
          <p:nvCxnSpPr>
            <p:cNvPr id="7" name="Gerade Verbindung 6">
              <a:extLst>
                <a:ext uri="{FF2B5EF4-FFF2-40B4-BE49-F238E27FC236}">
                  <a16:creationId xmlns:a16="http://schemas.microsoft.com/office/drawing/2014/main" id="{B5D30CB3-8DCE-46D4-97E1-433214D3DA8B}"/>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7">
              <a:extLst>
                <a:ext uri="{FF2B5EF4-FFF2-40B4-BE49-F238E27FC236}">
                  <a16:creationId xmlns:a16="http://schemas.microsoft.com/office/drawing/2014/main" id="{2B0DA408-6F55-4CEE-B138-E0F8D54E8634}"/>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8">
              <a:extLst>
                <a:ext uri="{FF2B5EF4-FFF2-40B4-BE49-F238E27FC236}">
                  <a16:creationId xmlns:a16="http://schemas.microsoft.com/office/drawing/2014/main" id="{BD15980B-96EB-416D-9686-5DC14A7E4295}"/>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9">
              <a:extLst>
                <a:ext uri="{FF2B5EF4-FFF2-40B4-BE49-F238E27FC236}">
                  <a16:creationId xmlns:a16="http://schemas.microsoft.com/office/drawing/2014/main" id="{55B6DFA9-2A5E-4216-B385-ED4653DE7EF3}"/>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0">
              <a:extLst>
                <a:ext uri="{FF2B5EF4-FFF2-40B4-BE49-F238E27FC236}">
                  <a16:creationId xmlns:a16="http://schemas.microsoft.com/office/drawing/2014/main" id="{78C50E1E-999F-487D-AE03-C3F5E8BD9614}"/>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1">
              <a:extLst>
                <a:ext uri="{FF2B5EF4-FFF2-40B4-BE49-F238E27FC236}">
                  <a16:creationId xmlns:a16="http://schemas.microsoft.com/office/drawing/2014/main" id="{174311A6-19DC-4DBF-AE75-457DB8F1C528}"/>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2">
              <a:extLst>
                <a:ext uri="{FF2B5EF4-FFF2-40B4-BE49-F238E27FC236}">
                  <a16:creationId xmlns:a16="http://schemas.microsoft.com/office/drawing/2014/main" id="{9F35A458-21F3-418D-887A-69587105507B}"/>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3">
              <a:extLst>
                <a:ext uri="{FF2B5EF4-FFF2-40B4-BE49-F238E27FC236}">
                  <a16:creationId xmlns:a16="http://schemas.microsoft.com/office/drawing/2014/main" id="{DF76FF84-1817-43D6-8D3D-E892DF6962E7}"/>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8">
              <a:extLst>
                <a:ext uri="{FF2B5EF4-FFF2-40B4-BE49-F238E27FC236}">
                  <a16:creationId xmlns:a16="http://schemas.microsoft.com/office/drawing/2014/main" id="{D1D289C6-584D-4CF9-B5D1-6409C57CAA64}"/>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9">
              <a:extLst>
                <a:ext uri="{FF2B5EF4-FFF2-40B4-BE49-F238E27FC236}">
                  <a16:creationId xmlns:a16="http://schemas.microsoft.com/office/drawing/2014/main" id="{74D7AAC8-1BD6-4C07-B979-66A0BBBDB3E6}"/>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687F72D4-D5E5-4D2A-A2DB-EF12840AFE4C}"/>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1EB03215-3361-4031-8434-704F8E154B32}"/>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platzhalter 6"/>
          <p:cNvSpPr>
            <a:spLocks noGrp="1"/>
          </p:cNvSpPr>
          <p:nvPr>
            <p:ph type="body" sz="quarter" idx="14" hasCustomPrompt="1"/>
          </p:nvPr>
        </p:nvSpPr>
        <p:spPr bwMode="black">
          <a:xfrm>
            <a:off x="479425" y="1797053"/>
            <a:ext cx="11233150" cy="650838"/>
          </a:xfrm>
        </p:spPr>
        <p:txBody>
          <a:bodyPr wrap="square" lIns="0" tIns="360000">
            <a:spAutoFit/>
          </a:bodyPr>
          <a:lstStyle>
            <a:lvl1pPr>
              <a:spcBef>
                <a:spcPts val="267"/>
              </a:spcBef>
              <a:defRPr>
                <a:solidFill>
                  <a:schemeClr val="bg1"/>
                </a:solidFill>
                <a:latin typeface="VW Text Office" panose="020B0503040200000003"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noProof="0" dirty="0" err="1"/>
              <a:t>Kontaktseite</a:t>
            </a:r>
            <a:endParaRPr lang="en-US" noProof="0" dirty="0"/>
          </a:p>
        </p:txBody>
      </p:sp>
      <p:sp>
        <p:nvSpPr>
          <p:cNvPr id="9" name="Textplatzhalter 6"/>
          <p:cNvSpPr>
            <a:spLocks noGrp="1"/>
          </p:cNvSpPr>
          <p:nvPr>
            <p:ph type="body" sz="quarter" idx="16" hasCustomPrompt="1"/>
          </p:nvPr>
        </p:nvSpPr>
        <p:spPr bwMode="black">
          <a:xfrm>
            <a:off x="479425" y="4680000"/>
            <a:ext cx="11233150" cy="287259"/>
          </a:xfrm>
        </p:spPr>
        <p:txBody>
          <a:bodyPr wrap="square" lIns="0" tIns="0">
            <a:spAutoFit/>
          </a:bodyPr>
          <a:lstStyle>
            <a:lvl1pPr>
              <a:spcBef>
                <a:spcPts val="267"/>
              </a:spcBef>
              <a:defRPr lang="en-GB" baseline="0" dirty="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stStyle>
          <a:p>
            <a:r>
              <a:rPr lang="en-US" noProof="0" dirty="0">
                <a:latin typeface="+mj-lt"/>
              </a:rPr>
              <a:t>Stand: 10. </a:t>
            </a:r>
            <a:r>
              <a:rPr lang="sk-SK" noProof="0" dirty="0" err="1">
                <a:latin typeface="+mj-lt"/>
              </a:rPr>
              <a:t>Februar</a:t>
            </a:r>
            <a:r>
              <a:rPr lang="sk-SK" noProof="0" dirty="0">
                <a:latin typeface="+mj-lt"/>
              </a:rPr>
              <a:t> </a:t>
            </a:r>
            <a:r>
              <a:rPr lang="en-US" noProof="0" dirty="0">
                <a:latin typeface="+mj-lt"/>
              </a:rPr>
              <a:t>20</a:t>
            </a:r>
            <a:r>
              <a:rPr lang="sk-SK" noProof="0" dirty="0">
                <a:latin typeface="+mj-lt"/>
              </a:rPr>
              <a:t>22</a:t>
            </a:r>
            <a:r>
              <a:rPr lang="en-US" noProof="0" dirty="0">
                <a:latin typeface="+mj-lt"/>
              </a:rPr>
              <a:t> I Version </a:t>
            </a:r>
            <a:r>
              <a:rPr lang="en-US" noProof="0" dirty="0" err="1">
                <a:latin typeface="+mj-lt"/>
              </a:rPr>
              <a:t>x.x</a:t>
            </a:r>
            <a:endParaRPr lang="en-US" noProof="0" dirty="0">
              <a:latin typeface="+mj-lt"/>
            </a:endParaRPr>
          </a:p>
        </p:txBody>
      </p:sp>
      <p:pic>
        <p:nvPicPr>
          <p:cNvPr id="22" name="Obrázok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427485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weißer Text Way to Zero">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Untertitel</a:t>
            </a:r>
          </a:p>
        </p:txBody>
      </p:sp>
      <p:sp>
        <p:nvSpPr>
          <p:cNvPr id="15" name="Textplatzhalter 14"/>
          <p:cNvSpPr>
            <a:spLocks noGrp="1"/>
          </p:cNvSpPr>
          <p:nvPr>
            <p:ph type="body" sz="quarter" idx="15" hasCustomPrompt="1"/>
          </p:nvPr>
        </p:nvSpPr>
        <p:spPr bwMode="gray">
          <a:xfrm>
            <a:off x="7560000" y="5104800"/>
            <a:ext cx="3600000" cy="287867"/>
          </a:xfrm>
        </p:spPr>
        <p:txBody>
          <a:bodyPr/>
          <a:lstStyle>
            <a:lvl1pPr>
              <a:defRPr sz="1800">
                <a:solidFill>
                  <a:schemeClr val="bg1"/>
                </a:solidFill>
                <a:latin typeface="+mn-lt"/>
              </a:defRPr>
            </a:lvl1pPr>
          </a:lstStyle>
          <a:p>
            <a:pPr lvl="0"/>
            <a:r>
              <a:rPr lang="de-DE" noProof="0"/>
              <a:t>Ort | 10. September 2019</a:t>
            </a:r>
          </a:p>
        </p:txBody>
      </p:sp>
      <p:sp>
        <p:nvSpPr>
          <p:cNvPr id="7" name="Titel 1"/>
          <p:cNvSpPr>
            <a:spLocks noGrp="1"/>
          </p:cNvSpPr>
          <p:nvPr>
            <p:ph type="ctrTitle" hasCustomPrompt="1"/>
          </p:nvPr>
        </p:nvSpPr>
        <p:spPr bwMode="gray">
          <a:xfrm>
            <a:off x="878400" y="2227343"/>
            <a:ext cx="9142036" cy="664797"/>
          </a:xfrm>
        </p:spPr>
        <p:txBody>
          <a:bodyPr wrap="square" anchor="b">
            <a:spAutoFit/>
          </a:bodyPr>
          <a:lstStyle>
            <a:lvl1pPr>
              <a:spcBef>
                <a:spcPts val="0"/>
              </a:spcBef>
              <a:defRPr sz="4800" spc="0" baseline="0">
                <a:solidFill>
                  <a:schemeClr val="bg1"/>
                </a:solidFill>
              </a:defRPr>
            </a:lvl1pPr>
          </a:lstStyle>
          <a:p>
            <a:r>
              <a:rPr lang="de-DE" noProof="0"/>
              <a:t>Präsentationstitel</a:t>
            </a:r>
          </a:p>
        </p:txBody>
      </p:sp>
      <p:pic>
        <p:nvPicPr>
          <p:cNvPr id="12" name="Grafik 11">
            <a:extLst>
              <a:ext uri="{FF2B5EF4-FFF2-40B4-BE49-F238E27FC236}">
                <a16:creationId xmlns:a16="http://schemas.microsoft.com/office/drawing/2014/main" id="{1FF222A4-C2F9-4F20-AC74-ABB6C5957A9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5113" y="5100090"/>
            <a:ext cx="1888087" cy="626400"/>
          </a:xfrm>
          <a:prstGeom prst="rect">
            <a:avLst/>
          </a:prstGeom>
        </p:spPr>
      </p:pic>
      <p:sp>
        <p:nvSpPr>
          <p:cNvPr id="6" name="Textplatzhalter 5">
            <a:extLst>
              <a:ext uri="{FF2B5EF4-FFF2-40B4-BE49-F238E27FC236}">
                <a16:creationId xmlns:a16="http://schemas.microsoft.com/office/drawing/2014/main" id="{5101D52C-04B0-4BFF-B7FD-7516F80A7D97}"/>
              </a:ext>
            </a:extLst>
          </p:cNvPr>
          <p:cNvSpPr>
            <a:spLocks noGrp="1"/>
          </p:cNvSpPr>
          <p:nvPr>
            <p:ph type="body" sz="quarter" idx="18" hasCustomPrompt="1"/>
          </p:nvPr>
        </p:nvSpPr>
        <p:spPr>
          <a:xfrm>
            <a:off x="7560000" y="5436000"/>
            <a:ext cx="3600000" cy="2769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de-DE" noProof="0">
                <a:solidFill>
                  <a:schemeClr val="bg1"/>
                </a:solidFill>
              </a:rPr>
              <a:t>Klassifizierung: Intern </a:t>
            </a:r>
          </a:p>
        </p:txBody>
      </p:sp>
      <p:sp>
        <p:nvSpPr>
          <p:cNvPr id="16" name="Rechteck 15">
            <a:extLst>
              <a:ext uri="{FF2B5EF4-FFF2-40B4-BE49-F238E27FC236}">
                <a16:creationId xmlns:a16="http://schemas.microsoft.com/office/drawing/2014/main" id="{57053438-263B-48B2-9616-0892AD21CE3B}"/>
              </a:ext>
            </a:extLst>
          </p:cNvPr>
          <p:cNvSpPr/>
          <p:nvPr userDrawn="1"/>
        </p:nvSpPr>
        <p:spPr>
          <a:xfrm>
            <a:off x="-1824880" y="0"/>
            <a:ext cx="1728192" cy="1354217"/>
          </a:xfrm>
          <a:prstGeom prst="rect">
            <a:avLst/>
          </a:prstGeom>
        </p:spPr>
        <p:txBody>
          <a:bodyPr wrap="square" lIns="0" tIns="0" rIns="0" bIns="0">
            <a:spAutoFit/>
          </a:bodyPr>
          <a:lstStyle/>
          <a:p>
            <a:r>
              <a:rPr lang="de-DE" sz="1100" noProof="0" dirty="0">
                <a:solidFill>
                  <a:srgbClr val="FF0000"/>
                </a:solidFill>
              </a:rPr>
              <a:t>Das ”Way </a:t>
            </a:r>
            <a:r>
              <a:rPr lang="de-DE" sz="1100" noProof="0" dirty="0" err="1">
                <a:solidFill>
                  <a:srgbClr val="FF0000"/>
                </a:solidFill>
              </a:rPr>
              <a:t>to</a:t>
            </a:r>
            <a:r>
              <a:rPr lang="de-DE" sz="1100" noProof="0" dirty="0">
                <a:solidFill>
                  <a:srgbClr val="FF0000"/>
                </a:solidFill>
              </a:rPr>
              <a:t> ZERO”-Label </a:t>
            </a:r>
            <a:br>
              <a:rPr lang="de-DE" sz="1100" noProof="0" dirty="0">
                <a:solidFill>
                  <a:srgbClr val="FF0000"/>
                </a:solidFill>
              </a:rPr>
            </a:br>
            <a:r>
              <a:rPr lang="de-DE" sz="1100" noProof="0" dirty="0">
                <a:solidFill>
                  <a:srgbClr val="FF0000"/>
                </a:solidFill>
              </a:rPr>
              <a:t>ist als Konstante unserer Kommunikation konzipiert. Andererseits darf es nicht </a:t>
            </a:r>
            <a:br>
              <a:rPr lang="de-DE" sz="1100" noProof="0" dirty="0">
                <a:solidFill>
                  <a:srgbClr val="FF0000"/>
                </a:solidFill>
              </a:rPr>
            </a:br>
            <a:r>
              <a:rPr lang="de-DE" sz="1100" noProof="0" dirty="0">
                <a:solidFill>
                  <a:srgbClr val="FF0000"/>
                </a:solidFill>
              </a:rPr>
              <a:t>in Zusammenhang mit </a:t>
            </a:r>
            <a:br>
              <a:rPr lang="de-DE" sz="1100" noProof="0" dirty="0">
                <a:solidFill>
                  <a:srgbClr val="FF0000"/>
                </a:solidFill>
              </a:rPr>
            </a:br>
            <a:r>
              <a:rPr lang="de-DE" sz="1100" noProof="0" dirty="0">
                <a:solidFill>
                  <a:srgbClr val="FF0000"/>
                </a:solidFill>
              </a:rPr>
              <a:t>„R“ oder Fahrzeugen mit Verbrennungsmotor verwendet werden.</a:t>
            </a:r>
          </a:p>
        </p:txBody>
      </p:sp>
      <p:grpSp>
        <p:nvGrpSpPr>
          <p:cNvPr id="13" name="Skupina 12"/>
          <p:cNvGrpSpPr/>
          <p:nvPr userDrawn="1"/>
        </p:nvGrpSpPr>
        <p:grpSpPr>
          <a:xfrm>
            <a:off x="479376" y="1062167"/>
            <a:ext cx="11232624" cy="4996264"/>
            <a:chOff x="479376" y="1062167"/>
            <a:chExt cx="11232624" cy="4996264"/>
          </a:xfrm>
        </p:grpSpPr>
        <p:pic>
          <p:nvPicPr>
            <p:cNvPr id="14" name="Obrázok 1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7"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9"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0"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1"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240999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3207350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393049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4186382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35980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946238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Obrázok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38638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4082261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22156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3744373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4999986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kt 14" hidden="1">
            <a:extLst>
              <a:ext uri="{FF2B5EF4-FFF2-40B4-BE49-F238E27FC236}">
                <a16:creationId xmlns:a16="http://schemas.microsoft.com/office/drawing/2014/main" id="{5CF43238-0986-4AEC-A174-72A2762EC50A}"/>
              </a:ext>
            </a:extLst>
          </p:cNvPr>
          <p:cNvGraphicFramePr>
            <a:graphicFrameLocks noChangeAspect="1"/>
          </p:cNvGraphicFramePr>
          <p:nvPr userDrawn="1">
            <p:custDataLst>
              <p:tags r:id="rId41"/>
            </p:custDataLst>
            <p:extLst>
              <p:ext uri="{D42A27DB-BD31-4B8C-83A1-F6EECF244321}">
                <p14:modId xmlns:p14="http://schemas.microsoft.com/office/powerpoint/2010/main" val="1520678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344" imgH="345" progId="TCLayout.ActiveDocument.1">
                  <p:embed/>
                </p:oleObj>
              </mc:Choice>
              <mc:Fallback>
                <p:oleObj name="think-cell Slide" r:id="rId43" imgW="344" imgH="345" progId="TCLayout.ActiveDocument.1">
                  <p:embed/>
                  <p:pic>
                    <p:nvPicPr>
                      <p:cNvPr id="15" name="Objekt 14" hidden="1">
                        <a:extLst>
                          <a:ext uri="{FF2B5EF4-FFF2-40B4-BE49-F238E27FC236}">
                            <a16:creationId xmlns:a16="http://schemas.microsoft.com/office/drawing/2014/main" id="{5CF43238-0986-4AEC-A174-72A2762EC50A}"/>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18B1CB7D-9941-469C-9F7B-3FFC02219BBB}"/>
              </a:ext>
            </a:extLst>
          </p:cNvPr>
          <p:cNvSpPr/>
          <p:nvPr userDrawn="1">
            <p:custDataLst>
              <p:tags r:id="rId4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de-DE"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grpSp>
        <p:nvGrpSpPr>
          <p:cNvPr id="4" name="Gruppieren 3">
            <a:extLst>
              <a:ext uri="{FF2B5EF4-FFF2-40B4-BE49-F238E27FC236}">
                <a16:creationId xmlns:a16="http://schemas.microsoft.com/office/drawing/2014/main" id="{013B0F25-0281-4068-881A-771ACF63BA04}"/>
              </a:ext>
            </a:extLst>
          </p:cNvPr>
          <p:cNvGrpSpPr/>
          <p:nvPr userDrawn="1"/>
        </p:nvGrpSpPr>
        <p:grpSpPr bwMode="gray">
          <a:xfrm>
            <a:off x="-264684" y="-187656"/>
            <a:ext cx="12649383" cy="7255563"/>
            <a:chOff x="-264684" y="-187656"/>
            <a:chExt cx="12649383" cy="7255563"/>
          </a:xfrm>
        </p:grpSpPr>
        <p:cxnSp>
          <p:nvCxnSpPr>
            <p:cNvPr id="7" name="Gerade Verbindung 6"/>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2586650C-03A9-45D1-A011-1B70BD202E99}"/>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65253E01-4D13-4D24-8B13-96C7CCC8CFD2}"/>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platzhalter 1"/>
          <p:cNvSpPr>
            <a:spLocks noGrp="1"/>
          </p:cNvSpPr>
          <p:nvPr>
            <p:ph type="title"/>
          </p:nvPr>
        </p:nvSpPr>
        <p:spPr bwMode="gray">
          <a:xfrm>
            <a:off x="478801" y="309600"/>
            <a:ext cx="11233774" cy="360099"/>
          </a:xfrm>
          <a:prstGeom prst="rect">
            <a:avLst/>
          </a:prstGeom>
        </p:spPr>
        <p:txBody>
          <a:bodyPr vert="horz" lIns="0" tIns="0" rIns="0" bIns="0" rtlCol="0" anchor="t" anchorCtr="0">
            <a:spAutoFit/>
          </a:bodyPr>
          <a:lstStyle/>
          <a:p>
            <a:r>
              <a:rPr lang="de-DE" noProof="0" dirty="0"/>
              <a:t>Titelmasterformat durch Klicken bearbeiten</a:t>
            </a:r>
          </a:p>
        </p:txBody>
      </p:sp>
      <p:sp>
        <p:nvSpPr>
          <p:cNvPr id="3" name="Textplatzhalter 2"/>
          <p:cNvSpPr>
            <a:spLocks noGrp="1"/>
          </p:cNvSpPr>
          <p:nvPr>
            <p:ph type="body" idx="1"/>
          </p:nvPr>
        </p:nvSpPr>
        <p:spPr bwMode="gray">
          <a:xfrm>
            <a:off x="478801" y="1486048"/>
            <a:ext cx="11237595" cy="4571852"/>
          </a:xfrm>
          <a:prstGeom prst="rect">
            <a:avLst/>
          </a:prstGeom>
        </p:spPr>
        <p:txBody>
          <a:bodyPr vert="horz" lIns="0" tIns="0" rIns="0" bIns="0" rtlCol="0">
            <a:noAutofit/>
          </a:bodyPr>
          <a:lstStyle/>
          <a:p>
            <a:pPr lvl="0"/>
            <a:r>
              <a:rPr lang="de-DE" noProof="0" dirty="0"/>
              <a:t>Platzhalter Subheadline</a:t>
            </a:r>
          </a:p>
          <a:p>
            <a:pPr lvl="0"/>
            <a:r>
              <a:rPr lang="de-DE" dirty="0"/>
              <a:t>Zweite Ebene</a:t>
            </a:r>
          </a:p>
          <a:p>
            <a:pPr lvl="2"/>
            <a:r>
              <a:rPr lang="de-DE" dirty="0"/>
              <a:t>Dritte Ebene</a:t>
            </a:r>
          </a:p>
          <a:p>
            <a:pPr lvl="3"/>
            <a:r>
              <a:rPr lang="de-DE" dirty="0"/>
              <a:t>Vierte Ebene</a:t>
            </a:r>
          </a:p>
          <a:p>
            <a:pPr lvl="4"/>
            <a:r>
              <a:rPr lang="de-DE" dirty="0"/>
              <a:t>Fünfte Ebene</a:t>
            </a:r>
          </a:p>
        </p:txBody>
      </p:sp>
      <p:sp>
        <p:nvSpPr>
          <p:cNvPr id="28" name="Fußzeilenplatzhalter 27">
            <a:extLst>
              <a:ext uri="{FF2B5EF4-FFF2-40B4-BE49-F238E27FC236}">
                <a16:creationId xmlns:a16="http://schemas.microsoft.com/office/drawing/2014/main" id="{DB5CA36D-F619-49CB-BE27-07222FF59D0B}"/>
              </a:ext>
            </a:extLst>
          </p:cNvPr>
          <p:cNvSpPr>
            <a:spLocks noGrp="1"/>
          </p:cNvSpPr>
          <p:nvPr userDrawn="1">
            <p:ph type="ftr" sz="quarter" idx="3"/>
          </p:nvPr>
        </p:nvSpPr>
        <p:spPr bwMode="gray">
          <a:xfrm>
            <a:off x="2685600" y="6551476"/>
            <a:ext cx="8280000" cy="153888"/>
          </a:xfrm>
          <a:prstGeom prst="rect">
            <a:avLst/>
          </a:prstGeom>
        </p:spPr>
        <p:txBody>
          <a:bodyPr vert="horz" wrap="square" lIns="0" tIns="0" rIns="0" bIns="0" rtlCol="0" anchor="b" anchorCtr="0">
            <a:spAutoFit/>
          </a:bodyPr>
          <a:lstStyle>
            <a:lvl1pPr algn="l">
              <a:spcBef>
                <a:spcPts val="0"/>
              </a:spcBef>
              <a:defRPr sz="1000">
                <a:solidFill>
                  <a:schemeClr val="tx1"/>
                </a:solidFill>
              </a:defRPr>
            </a:lvl1p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endParaRPr lang="de-DE" noProof="0" dirty="0">
              <a:latin typeface="+mj-lt"/>
            </a:endParaRPr>
          </a:p>
        </p:txBody>
      </p:sp>
      <p:sp>
        <p:nvSpPr>
          <p:cNvPr id="29" name="Foliennummernplatzhalter 28">
            <a:extLst>
              <a:ext uri="{FF2B5EF4-FFF2-40B4-BE49-F238E27FC236}">
                <a16:creationId xmlns:a16="http://schemas.microsoft.com/office/drawing/2014/main" id="{F885C57F-AD33-4E02-982D-AFB5FBE99588}"/>
              </a:ext>
            </a:extLst>
          </p:cNvPr>
          <p:cNvSpPr>
            <a:spLocks noGrp="1"/>
          </p:cNvSpPr>
          <p:nvPr userDrawn="1">
            <p:ph type="sldNum" sz="quarter" idx="4"/>
          </p:nvPr>
        </p:nvSpPr>
        <p:spPr bwMode="gray">
          <a:xfrm>
            <a:off x="1897200" y="6551476"/>
            <a:ext cx="756000" cy="153888"/>
          </a:xfrm>
          <a:prstGeom prst="rect">
            <a:avLst/>
          </a:prstGeom>
        </p:spPr>
        <p:txBody>
          <a:bodyPr vert="horz" wrap="square" lIns="0" tIns="0" rIns="0" bIns="0" rtlCol="0" anchor="b" anchorCtr="0">
            <a:spAutoFit/>
          </a:bodyPr>
          <a:lstStyle>
            <a:lvl1pPr algn="r">
              <a:spcBef>
                <a:spcPts val="0"/>
              </a:spcBef>
              <a:defRPr sz="1000">
                <a:solidFill>
                  <a:schemeClr val="tx1"/>
                </a:solidFill>
              </a:defRPr>
            </a:lvl1pPr>
          </a:lstStyle>
          <a:p>
            <a:r>
              <a:rPr lang="de-DE" dirty="0"/>
              <a:t>Seite </a:t>
            </a:r>
            <a:fld id="{D9249B2F-9173-48D3-A5BC-90A6758C671B}" type="slidenum">
              <a:rPr lang="de-DE" noProof="0" smtClean="0"/>
              <a:pPr/>
              <a:t>‹#›</a:t>
            </a:fld>
            <a:endParaRPr lang="de-DE" noProof="0" dirty="0"/>
          </a:p>
        </p:txBody>
      </p:sp>
      <p:pic>
        <p:nvPicPr>
          <p:cNvPr id="26" name="Obrázok 25"/>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2087031022"/>
      </p:ext>
    </p:extLst>
  </p:cSld>
  <p:clrMap bg1="lt1" tx1="dk1" bg2="lt2" tx2="dk2" accent1="accent1" accent2="accent2" accent3="accent3" accent4="accent4" accent5="accent5" accent6="accent6" hlink="hlink" folHlink="folHlink"/>
  <p:sldLayoutIdLst>
    <p:sldLayoutId id="2147483655" r:id="rId1"/>
    <p:sldLayoutId id="2147483693" r:id="rId2"/>
    <p:sldLayoutId id="2147483697" r:id="rId3"/>
    <p:sldLayoutId id="2147483698" r:id="rId4"/>
    <p:sldLayoutId id="2147483699" r:id="rId5"/>
    <p:sldLayoutId id="2147483700" r:id="rId6"/>
    <p:sldLayoutId id="2147483712" r:id="rId7"/>
    <p:sldLayoutId id="2147483703" r:id="rId8"/>
    <p:sldLayoutId id="2147483704" r:id="rId9"/>
    <p:sldLayoutId id="2147483707" r:id="rId10"/>
    <p:sldLayoutId id="2147483706" r:id="rId11"/>
    <p:sldLayoutId id="2147483708" r:id="rId12"/>
    <p:sldLayoutId id="2147483709" r:id="rId13"/>
    <p:sldLayoutId id="2147483657" r:id="rId14"/>
    <p:sldLayoutId id="2147483678" r:id="rId15"/>
    <p:sldLayoutId id="2147483687" r:id="rId16"/>
    <p:sldLayoutId id="2147483659" r:id="rId17"/>
    <p:sldLayoutId id="2147483674" r:id="rId18"/>
    <p:sldLayoutId id="2147483694" r:id="rId19"/>
    <p:sldLayoutId id="2147483662" r:id="rId20"/>
    <p:sldLayoutId id="2147483664" r:id="rId21"/>
    <p:sldLayoutId id="2147483663" r:id="rId22"/>
    <p:sldLayoutId id="2147483650" r:id="rId23"/>
    <p:sldLayoutId id="2147483688" r:id="rId24"/>
    <p:sldLayoutId id="2147483665" r:id="rId25"/>
    <p:sldLayoutId id="2147483666" r:id="rId26"/>
    <p:sldLayoutId id="2147483681" r:id="rId27"/>
    <p:sldLayoutId id="2147483682" r:id="rId28"/>
    <p:sldLayoutId id="2147483684" r:id="rId29"/>
    <p:sldLayoutId id="2147483696" r:id="rId30"/>
    <p:sldLayoutId id="2147483695" r:id="rId31"/>
    <p:sldLayoutId id="2147483669" r:id="rId32"/>
    <p:sldLayoutId id="2147483689" r:id="rId33"/>
    <p:sldLayoutId id="2147483690" r:id="rId34"/>
    <p:sldLayoutId id="2147483670" r:id="rId35"/>
    <p:sldLayoutId id="2147483671" r:id="rId36"/>
    <p:sldLayoutId id="2147483672" r:id="rId37"/>
    <p:sldLayoutId id="2147483677" r:id="rId38"/>
    <p:sldLayoutId id="2147483673" r:id="rId39"/>
  </p:sldLayoutIdLst>
  <p:hf hdr="0" dt="0"/>
  <p:txStyles>
    <p:titleStyle>
      <a:lvl1pPr algn="l" defTabSz="1219140" rtl="0" eaLnBrk="1" latinLnBrk="0" hangingPunct="1">
        <a:lnSpc>
          <a:spcPct val="90000"/>
        </a:lnSpc>
        <a:spcBef>
          <a:spcPct val="0"/>
        </a:spcBef>
        <a:buNone/>
        <a:defRPr sz="2600" kern="1200" spc="13" baseline="0">
          <a:solidFill>
            <a:schemeClr val="tx1"/>
          </a:solidFill>
          <a:latin typeface="+mj-lt"/>
          <a:ea typeface="+mj-ea"/>
          <a:cs typeface="+mj-cs"/>
        </a:defRPr>
      </a:lvl1pPr>
    </p:titleStyle>
    <p:body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72" userDrawn="1">
          <p15:clr>
            <a:srgbClr val="F26B43"/>
          </p15:clr>
        </p15:guide>
        <p15:guide id="2" pos="3908" userDrawn="1">
          <p15:clr>
            <a:srgbClr val="F26B43"/>
          </p15:clr>
        </p15:guide>
        <p15:guide id="4" pos="7378" userDrawn="1">
          <p15:clr>
            <a:srgbClr val="F26B43"/>
          </p15:clr>
        </p15:guide>
        <p15:guide id="6" orient="horz" pos="935" userDrawn="1">
          <p15:clr>
            <a:srgbClr val="F26B43"/>
          </p15:clr>
        </p15:guide>
        <p15:guide id="8" pos="302" userDrawn="1">
          <p15:clr>
            <a:srgbClr val="F26B43"/>
          </p15:clr>
        </p15:guide>
        <p15:guide id="9"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70.xml"/><Relationship Id="rId5" Type="http://schemas.openxmlformats.org/officeDocument/2006/relationships/image" Target="../media/image25.png"/><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28.png"/><Relationship Id="rId2" Type="http://schemas.openxmlformats.org/officeDocument/2006/relationships/slideLayout" Target="../slideLayouts/slideLayout22.xml"/><Relationship Id="rId1" Type="http://schemas.openxmlformats.org/officeDocument/2006/relationships/tags" Target="../tags/tag7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ombudsmen-of-volkswagen.com/"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goto.speakup.report/volkswagen" TargetMode="External"/><Relationship Id="rId1" Type="http://schemas.openxmlformats.org/officeDocument/2006/relationships/slideLayout" Target="../slideLayouts/slideLayout21.xml"/><Relationship Id="rId5" Type="http://schemas.openxmlformats.org/officeDocument/2006/relationships/image" Target="../media/image31.emf"/><Relationship Id="rId4" Type="http://schemas.openxmlformats.org/officeDocument/2006/relationships/oleObject" Target="../embeddings/oleObject4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image" Target="../media/image30.png"/><Relationship Id="rId1" Type="http://schemas.openxmlformats.org/officeDocument/2006/relationships/slideLayout" Target="../slideLayouts/slideLayout21.xm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hyperlink" Target="https://www.oznamovatelia.sk/en/chcem-oznamit/"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3.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4.xml"/><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5.xm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6.xml"/><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7.xml"/><Relationship Id="rId5" Type="http://schemas.openxmlformats.org/officeDocument/2006/relationships/hyperlink" Target="https://www.volkswagenag.com/presence/konzern/compliance-und-risikomanagement/compliance/Volkswagen_Group_Complaints_Procedure.pdf" TargetMode="External"/><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8.x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9.xml"/><Relationship Id="rId5" Type="http://schemas.openxmlformats.org/officeDocument/2006/relationships/image" Target="../media/image24.png"/><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text 2"/>
          <p:cNvSpPr>
            <a:spLocks noGrp="1"/>
          </p:cNvSpPr>
          <p:nvPr>
            <p:ph type="body" sz="quarter" idx="15"/>
          </p:nvPr>
        </p:nvSpPr>
        <p:spPr/>
        <p:txBody>
          <a:bodyPr/>
          <a:lstStyle/>
          <a:p>
            <a:r>
              <a:rPr lang="sk-SK" dirty="0"/>
              <a:t>VW SK/ 01.10.2024</a:t>
            </a:r>
          </a:p>
        </p:txBody>
      </p:sp>
      <p:sp>
        <p:nvSpPr>
          <p:cNvPr id="4" name="Nadpis 3"/>
          <p:cNvSpPr>
            <a:spLocks noGrp="1"/>
          </p:cNvSpPr>
          <p:nvPr>
            <p:ph type="ctrTitle"/>
          </p:nvPr>
        </p:nvSpPr>
        <p:spPr/>
        <p:txBody>
          <a:bodyPr/>
          <a:lstStyle/>
          <a:p>
            <a:r>
              <a:rPr lang="sk-SK" dirty="0" err="1"/>
              <a:t>Hinweisgebersystem</a:t>
            </a:r>
            <a:endParaRPr lang="sk-SK" dirty="0"/>
          </a:p>
        </p:txBody>
      </p:sp>
    </p:spTree>
    <p:extLst>
      <p:ext uri="{BB962C8B-B14F-4D97-AF65-F5344CB8AC3E}">
        <p14:creationId xmlns:p14="http://schemas.microsoft.com/office/powerpoint/2010/main" val="242427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a:xfrm>
            <a:off x="479425" y="309600"/>
            <a:ext cx="11233150" cy="360099"/>
          </a:xfrm>
        </p:spPr>
        <p:txBody>
          <a:bodyPr/>
          <a:lstStyle/>
          <a:p>
            <a:r>
              <a:rPr lang="de-DE" dirty="0"/>
              <a:t>Einen Hinweis an unser Hinweisgebersystem abgeben</a:t>
            </a:r>
          </a:p>
        </p:txBody>
      </p:sp>
      <p:sp>
        <p:nvSpPr>
          <p:cNvPr id="4" name="Zástupný objekt pre text 1">
            <a:extLst>
              <a:ext uri="{FF2B5EF4-FFF2-40B4-BE49-F238E27FC236}">
                <a16:creationId xmlns:a16="http://schemas.microsoft.com/office/drawing/2014/main" id="{C750F336-84B5-1CF8-BBAB-E1A1BF8DAADF}"/>
              </a:ext>
            </a:extLst>
          </p:cNvPr>
          <p:cNvSpPr txBox="1">
            <a:spLocks/>
          </p:cNvSpPr>
          <p:nvPr/>
        </p:nvSpPr>
        <p:spPr bwMode="gray">
          <a:xfrm>
            <a:off x="482452" y="1081069"/>
            <a:ext cx="11233150" cy="360099"/>
          </a:xfrm>
          <a:prstGeom prst="rect">
            <a:avLst/>
          </a:prstGeom>
        </p:spPr>
        <p:style>
          <a:lnRef idx="1">
            <a:schemeClr val="dk1"/>
          </a:lnRef>
          <a:fillRef idx="2">
            <a:schemeClr val="dk1"/>
          </a:fillRef>
          <a:effectRef idx="1">
            <a:schemeClr val="dk1"/>
          </a:effectRef>
          <a:fontRef idx="minor">
            <a:schemeClr val="dk1"/>
          </a:fontRef>
        </p:style>
        <p:txBody>
          <a:bodyPr vert="horz" lIns="0" tIns="0" rIns="0" bIns="0" rtlCol="0">
            <a:spAutoFit/>
          </a:bodyPr>
          <a:lstStyle>
            <a:lvl1pPr indent="0">
              <a:lnSpc>
                <a:spcPct val="90000"/>
              </a:lnSpc>
              <a:spcBef>
                <a:spcPts val="0"/>
              </a:spcBef>
              <a:buFont typeface="Arial" panose="020B0604020202020204" pitchFamily="34" charset="0"/>
              <a:buNone/>
              <a:defRPr lang="en-GB" sz="2600" b="0" spc="10" baseline="0" noProof="0"/>
            </a:lvl1pPr>
            <a:lvl2pPr marL="0" indent="0">
              <a:spcBef>
                <a:spcPts val="0"/>
              </a:spcBef>
              <a:buFont typeface="Arial" panose="020B0604020202020204" pitchFamily="34" charset="0"/>
              <a:buNone/>
              <a:defRPr sz="2600"/>
            </a:lvl2pPr>
            <a:lvl3pPr marL="0" indent="0">
              <a:spcBef>
                <a:spcPts val="0"/>
              </a:spcBef>
              <a:buFont typeface="VW Text Office" panose="020B0503040200000003" pitchFamily="34" charset="0"/>
              <a:buNone/>
              <a:defRPr sz="2600"/>
            </a:lvl3pPr>
            <a:lvl4pPr marL="0" indent="0">
              <a:spcBef>
                <a:spcPts val="0"/>
              </a:spcBef>
              <a:buFont typeface="Symbol" panose="05050102010706020507" pitchFamily="18" charset="2"/>
              <a:buNone/>
              <a:defRPr sz="2600"/>
            </a:lvl4pPr>
            <a:lvl5pPr marL="0" indent="0">
              <a:spcBef>
                <a:spcPts val="0"/>
              </a:spcBef>
              <a:buFont typeface="Symbol" panose="05050102010706020507" pitchFamily="18" charset="2"/>
              <a:buNone/>
              <a:defRPr sz="2600"/>
            </a:lvl5pPr>
            <a:lvl6pPr marL="3352632" indent="-304784">
              <a:spcBef>
                <a:spcPct val="20000"/>
              </a:spcBef>
              <a:buFont typeface="Arial" panose="020B0604020202020204" pitchFamily="34" charset="0"/>
              <a:buChar char="•"/>
              <a:defRPr sz="2667"/>
            </a:lvl6pPr>
            <a:lvl7pPr marL="3962202" indent="-304784">
              <a:spcBef>
                <a:spcPct val="20000"/>
              </a:spcBef>
              <a:buFont typeface="Arial" panose="020B0604020202020204" pitchFamily="34" charset="0"/>
              <a:buChar char="•"/>
              <a:defRPr sz="2667"/>
            </a:lvl7pPr>
            <a:lvl8pPr marL="4571772" indent="-304784">
              <a:spcBef>
                <a:spcPct val="20000"/>
              </a:spcBef>
              <a:buFont typeface="Arial" panose="020B0604020202020204" pitchFamily="34" charset="0"/>
              <a:buChar char="•"/>
              <a:defRPr sz="2667"/>
            </a:lvl8pPr>
            <a:lvl9pPr marL="5181341" indent="-304784">
              <a:spcBef>
                <a:spcPct val="20000"/>
              </a:spcBef>
              <a:buFont typeface="Arial" panose="020B0604020202020204" pitchFamily="34" charset="0"/>
              <a:buChar char="•"/>
              <a:defRPr sz="2667"/>
            </a:lvl9pPr>
          </a:lstStyle>
          <a:p>
            <a:pPr algn="ctr"/>
            <a:r>
              <a:rPr lang="sk-SK" dirty="0" err="1"/>
              <a:t>E-Mail</a:t>
            </a:r>
            <a:endParaRPr lang="sk-SK" dirty="0"/>
          </a:p>
        </p:txBody>
      </p:sp>
      <p:pic>
        <p:nvPicPr>
          <p:cNvPr id="9" name="Obrázok 8">
            <a:extLst>
              <a:ext uri="{FF2B5EF4-FFF2-40B4-BE49-F238E27FC236}">
                <a16:creationId xmlns:a16="http://schemas.microsoft.com/office/drawing/2014/main" id="{4A12774B-DFF5-51B8-FE49-33E17658A7FD}"/>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474153" y="2410855"/>
            <a:ext cx="797793" cy="796842"/>
          </a:xfrm>
          <a:prstGeom prst="rect">
            <a:avLst/>
          </a:prstGeom>
        </p:spPr>
      </p:pic>
      <p:sp>
        <p:nvSpPr>
          <p:cNvPr id="10" name="Zástupný objekt pre text 5">
            <a:extLst>
              <a:ext uri="{FF2B5EF4-FFF2-40B4-BE49-F238E27FC236}">
                <a16:creationId xmlns:a16="http://schemas.microsoft.com/office/drawing/2014/main" id="{A9C0F7CC-80D5-02AA-DB1A-ACA1C70B8EB6}"/>
              </a:ext>
            </a:extLst>
          </p:cNvPr>
          <p:cNvSpPr txBox="1">
            <a:spLocks/>
          </p:cNvSpPr>
          <p:nvPr/>
        </p:nvSpPr>
        <p:spPr bwMode="gray">
          <a:xfrm>
            <a:off x="1271946" y="1706045"/>
            <a:ext cx="10478473" cy="2206462"/>
          </a:xfrm>
          <a:prstGeom prst="rect">
            <a:avLst/>
          </a:prstGeom>
        </p:spPr>
        <p:txBody>
          <a:bodyPr vert="horz" lIns="0" tIns="0" rIns="0" bIns="0" rtlCol="0">
            <a:noAutofit/>
          </a:bodyPr>
          <a:lstStyle>
            <a:lvl1pPr marL="360000" indent="-360000">
              <a:lnSpc>
                <a:spcPct val="150000"/>
              </a:lnSpc>
              <a:spcBef>
                <a:spcPts val="0"/>
              </a:spcBef>
              <a:buFont typeface="Wingdings" panose="05000000000000000000" pitchFamily="2" charset="2"/>
              <a:buChar char="ü"/>
              <a:defRPr lang="en-GB" sz="2200" b="0" noProof="0"/>
            </a:lvl1pPr>
            <a:lvl2pPr marL="360000" indent="-360000">
              <a:spcBef>
                <a:spcPts val="0"/>
              </a:spcBef>
              <a:buFont typeface="Symbol" panose="05050102010706020507" pitchFamily="18" charset="2"/>
              <a:buChar char="-"/>
              <a:defRPr sz="2600"/>
            </a:lvl2pPr>
            <a:lvl3pPr marL="360000" indent="-360000">
              <a:spcBef>
                <a:spcPts val="0"/>
              </a:spcBef>
              <a:buFont typeface="Symbol" panose="05050102010706020507" pitchFamily="18" charset="2"/>
              <a:buChar char="-"/>
              <a:defRPr sz="2600"/>
            </a:lvl3pPr>
            <a:lvl4pPr marL="360000" indent="-360000">
              <a:spcBef>
                <a:spcPts val="0"/>
              </a:spcBef>
              <a:buFont typeface="Symbol" panose="05050102010706020507" pitchFamily="18" charset="2"/>
              <a:buChar char="-"/>
              <a:defRPr sz="2600"/>
            </a:lvl4pPr>
            <a:lvl5pPr marL="360000" indent="-360000">
              <a:spcBef>
                <a:spcPts val="0"/>
              </a:spcBef>
              <a:buFont typeface="Symbol" panose="05050102010706020507" pitchFamily="18" charset="2"/>
              <a:buChar char="-"/>
              <a:defRPr sz="2600"/>
            </a:lvl5pPr>
            <a:lvl6pPr marL="3352632" indent="-304784">
              <a:spcBef>
                <a:spcPct val="20000"/>
              </a:spcBef>
              <a:buFont typeface="Arial" panose="020B0604020202020204" pitchFamily="34" charset="0"/>
              <a:buChar char="•"/>
              <a:defRPr sz="2667"/>
            </a:lvl6pPr>
            <a:lvl7pPr marL="3962202" indent="-304784">
              <a:spcBef>
                <a:spcPct val="20000"/>
              </a:spcBef>
              <a:buFont typeface="Arial" panose="020B0604020202020204" pitchFamily="34" charset="0"/>
              <a:buChar char="•"/>
              <a:defRPr sz="2667"/>
            </a:lvl7pPr>
            <a:lvl8pPr marL="4571772" indent="-304784">
              <a:spcBef>
                <a:spcPct val="20000"/>
              </a:spcBef>
              <a:buFont typeface="Arial" panose="020B0604020202020204" pitchFamily="34" charset="0"/>
              <a:buChar char="•"/>
              <a:defRPr sz="2667"/>
            </a:lvl8pPr>
            <a:lvl9pPr marL="5181341" indent="-304784">
              <a:spcBef>
                <a:spcPct val="20000"/>
              </a:spcBef>
              <a:buFont typeface="Arial" panose="020B0604020202020204" pitchFamily="34" charset="0"/>
              <a:buChar char="•"/>
              <a:defRPr sz="2667"/>
            </a:lvl9pPr>
          </a:lstStyle>
          <a:p>
            <a:r>
              <a:rPr lang="de-DE" dirty="0"/>
              <a:t>Das Zentrale Aufklärungs-Office kann per E-Mail über die Adresse </a:t>
            </a:r>
            <a:r>
              <a:rPr lang="en-US" b="1" dirty="0">
                <a:solidFill>
                  <a:schemeClr val="tx2"/>
                </a:solidFill>
              </a:rPr>
              <a:t>io@volkswagen.de</a:t>
            </a:r>
            <a:r>
              <a:rPr lang="de-DE" dirty="0">
                <a:solidFill>
                  <a:schemeClr val="tx2"/>
                </a:solidFill>
              </a:rPr>
              <a:t> </a:t>
            </a:r>
            <a:r>
              <a:rPr lang="de-DE" dirty="0"/>
              <a:t>erreicht werden</a:t>
            </a:r>
            <a:r>
              <a:rPr lang="sk-SK" dirty="0"/>
              <a:t>.</a:t>
            </a:r>
            <a:endParaRPr lang="de-DE" dirty="0"/>
          </a:p>
          <a:p>
            <a:r>
              <a:rPr lang="de-DE" dirty="0"/>
              <a:t>Bei Kundenbeschwerden wenden Sie sich bitte an die unter „Eine Beschwerde über Produkte oder Dienstleistungen an unseren Kundendienst“ aufgeführten Kanäle.</a:t>
            </a:r>
          </a:p>
          <a:p>
            <a:pPr marL="0" indent="0">
              <a:buNone/>
            </a:pPr>
            <a:endParaRPr lang="sk-SK" dirty="0"/>
          </a:p>
        </p:txBody>
      </p:sp>
    </p:spTree>
    <p:extLst>
      <p:ext uri="{BB962C8B-B14F-4D97-AF65-F5344CB8AC3E}">
        <p14:creationId xmlns:p14="http://schemas.microsoft.com/office/powerpoint/2010/main" val="286435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a:xfrm>
            <a:off x="479425" y="309600"/>
            <a:ext cx="11233150" cy="360099"/>
          </a:xfrm>
        </p:spPr>
        <p:txBody>
          <a:bodyPr/>
          <a:lstStyle/>
          <a:p>
            <a:r>
              <a:rPr lang="de-DE" dirty="0"/>
              <a:t>Einen Hinweis an unser Hinweisgebersystem abgeben</a:t>
            </a:r>
          </a:p>
        </p:txBody>
      </p:sp>
      <p:sp>
        <p:nvSpPr>
          <p:cNvPr id="5" name="Zástupný objekt pre text 1"/>
          <p:cNvSpPr>
            <a:spLocks noGrp="1"/>
          </p:cNvSpPr>
          <p:nvPr>
            <p:ph type="body" sz="quarter" idx="18"/>
          </p:nvPr>
        </p:nvSpPr>
        <p:spPr>
          <a:xfrm>
            <a:off x="478800" y="4097635"/>
            <a:ext cx="11233150" cy="360099"/>
          </a:xfrm>
        </p:spPr>
        <p:style>
          <a:lnRef idx="1">
            <a:schemeClr val="dk1"/>
          </a:lnRef>
          <a:fillRef idx="2">
            <a:schemeClr val="dk1"/>
          </a:fillRef>
          <a:effectRef idx="1">
            <a:schemeClr val="dk1"/>
          </a:effectRef>
          <a:fontRef idx="minor">
            <a:schemeClr val="dk1"/>
          </a:fontRef>
        </p:style>
        <p:txBody>
          <a:bodyPr/>
          <a:lstStyle/>
          <a:p>
            <a:pPr algn="ctr"/>
            <a:r>
              <a:rPr lang="de-DE"/>
              <a:t>Persönlich</a:t>
            </a:r>
          </a:p>
        </p:txBody>
      </p:sp>
      <p:sp>
        <p:nvSpPr>
          <p:cNvPr id="4" name="Zástupný objekt pre text 1">
            <a:extLst>
              <a:ext uri="{FF2B5EF4-FFF2-40B4-BE49-F238E27FC236}">
                <a16:creationId xmlns:a16="http://schemas.microsoft.com/office/drawing/2014/main" id="{2668842B-28B1-F42D-05C6-AF5D1A1CAA0C}"/>
              </a:ext>
            </a:extLst>
          </p:cNvPr>
          <p:cNvSpPr txBox="1">
            <a:spLocks/>
          </p:cNvSpPr>
          <p:nvPr/>
        </p:nvSpPr>
        <p:spPr bwMode="gray">
          <a:xfrm>
            <a:off x="441727" y="920260"/>
            <a:ext cx="11233150" cy="360099"/>
          </a:xfrm>
          <a:prstGeom prst="rect">
            <a:avLst/>
          </a:prstGeom>
        </p:spPr>
        <p:style>
          <a:lnRef idx="1">
            <a:schemeClr val="dk1"/>
          </a:lnRef>
          <a:fillRef idx="2">
            <a:schemeClr val="dk1"/>
          </a:fillRef>
          <a:effectRef idx="1">
            <a:schemeClr val="dk1"/>
          </a:effectRef>
          <a:fontRef idx="minor">
            <a:schemeClr val="dk1"/>
          </a:fontRef>
        </p:style>
        <p:txBody>
          <a:bodyPr vert="horz" lIns="0" tIns="0" rIns="0" bIns="0" rtlCol="0">
            <a:spAutoFit/>
          </a:bodyPr>
          <a:lstStyle>
            <a:lvl1pPr marL="0" indent="0" algn="l" defTabSz="1219140" rtl="0" eaLnBrk="1" latinLnBrk="0" hangingPunct="1">
              <a:lnSpc>
                <a:spcPct val="90000"/>
              </a:lnSpc>
              <a:spcBef>
                <a:spcPts val="0"/>
              </a:spcBef>
              <a:buFont typeface="Arial" panose="020B0604020202020204" pitchFamily="34" charset="0"/>
              <a:buNone/>
              <a:defRPr lang="en-GB" sz="2600" b="0" kern="1200" spc="10" baseline="0" noProof="0">
                <a:solidFill>
                  <a:schemeClr val="dk1"/>
                </a:solidFill>
                <a:latin typeface="+mn-lt"/>
                <a:ea typeface="+mn-ea"/>
                <a:cs typeface="+mn-cs"/>
              </a:defRPr>
            </a:lvl1pPr>
            <a:lvl2pPr marL="0" indent="0" algn="l" defTabSz="1219140" rtl="0" eaLnBrk="1" latinLnBrk="0" hangingPunct="1">
              <a:spcBef>
                <a:spcPts val="0"/>
              </a:spcBef>
              <a:buFont typeface="Arial" panose="020B0604020202020204" pitchFamily="34" charset="0"/>
              <a:buNone/>
              <a:defRPr sz="2600" kern="1200">
                <a:solidFill>
                  <a:schemeClr val="dk1"/>
                </a:solidFill>
                <a:latin typeface="+mn-lt"/>
                <a:ea typeface="+mn-ea"/>
                <a:cs typeface="+mn-cs"/>
              </a:defRPr>
            </a:lvl2pPr>
            <a:lvl3pPr marL="0" indent="0" algn="l" defTabSz="1219140" rtl="0" eaLnBrk="1" latinLnBrk="0" hangingPunct="1">
              <a:spcBef>
                <a:spcPts val="0"/>
              </a:spcBef>
              <a:buFont typeface="VW Text Office" panose="020B0503040200000003" pitchFamily="34" charset="0"/>
              <a:buNone/>
              <a:defRPr sz="2600" kern="1200">
                <a:solidFill>
                  <a:schemeClr val="dk1"/>
                </a:solidFill>
                <a:latin typeface="+mn-lt"/>
                <a:ea typeface="+mn-ea"/>
                <a:cs typeface="+mn-cs"/>
              </a:defRPr>
            </a:lvl3pPr>
            <a:lvl4pPr marL="0" indent="0" algn="l" defTabSz="1219140" rtl="0" eaLnBrk="1" latinLnBrk="0" hangingPunct="1">
              <a:spcBef>
                <a:spcPts val="0"/>
              </a:spcBef>
              <a:buFont typeface="Symbol" panose="05050102010706020507" pitchFamily="18" charset="2"/>
              <a:buNone/>
              <a:defRPr sz="2600" kern="1200">
                <a:solidFill>
                  <a:schemeClr val="dk1"/>
                </a:solidFill>
                <a:latin typeface="+mn-lt"/>
                <a:ea typeface="+mn-ea"/>
                <a:cs typeface="+mn-cs"/>
              </a:defRPr>
            </a:lvl4pPr>
            <a:lvl5pPr marL="0" indent="0" algn="l" defTabSz="1219140" rtl="0" eaLnBrk="1" latinLnBrk="0" hangingPunct="1">
              <a:spcBef>
                <a:spcPts val="0"/>
              </a:spcBef>
              <a:buFont typeface="Symbol" panose="05050102010706020507" pitchFamily="18" charset="2"/>
              <a:buNone/>
              <a:defRPr sz="2600" kern="1200">
                <a:solidFill>
                  <a:schemeClr val="dk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dk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dk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dk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dk1"/>
                </a:solidFill>
                <a:latin typeface="+mn-lt"/>
                <a:ea typeface="+mn-ea"/>
                <a:cs typeface="+mn-cs"/>
              </a:defRPr>
            </a:lvl9pPr>
          </a:lstStyle>
          <a:p>
            <a:pPr algn="ctr"/>
            <a:r>
              <a:rPr lang="sk-SK" dirty="0"/>
              <a:t>Per Post</a:t>
            </a:r>
          </a:p>
        </p:txBody>
      </p:sp>
      <p:pic>
        <p:nvPicPr>
          <p:cNvPr id="10" name="Obrázok 9">
            <a:extLst>
              <a:ext uri="{FF2B5EF4-FFF2-40B4-BE49-F238E27FC236}">
                <a16:creationId xmlns:a16="http://schemas.microsoft.com/office/drawing/2014/main" id="{FC16439F-A0E3-0F63-C66D-39B498713A25}"/>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56555" y="1801906"/>
            <a:ext cx="1060434" cy="1060434"/>
          </a:xfrm>
          <a:prstGeom prst="rect">
            <a:avLst/>
          </a:prstGeom>
        </p:spPr>
      </p:pic>
      <p:sp>
        <p:nvSpPr>
          <p:cNvPr id="11" name="Zástupný objekt pre text 5">
            <a:extLst>
              <a:ext uri="{FF2B5EF4-FFF2-40B4-BE49-F238E27FC236}">
                <a16:creationId xmlns:a16="http://schemas.microsoft.com/office/drawing/2014/main" id="{461CBF7E-FCB1-67CA-A007-EC6DB5806690}"/>
              </a:ext>
            </a:extLst>
          </p:cNvPr>
          <p:cNvSpPr>
            <a:spLocks noGrp="1"/>
          </p:cNvSpPr>
          <p:nvPr>
            <p:ph type="body" sz="quarter" idx="19"/>
          </p:nvPr>
        </p:nvSpPr>
        <p:spPr>
          <a:xfrm>
            <a:off x="2951005" y="1551948"/>
            <a:ext cx="3922236" cy="2425692"/>
          </a:xfrm>
        </p:spPr>
        <p:txBody>
          <a:bodyPr/>
          <a:lstStyle/>
          <a:p>
            <a:pPr marL="0" indent="0" defTabSz="1095375">
              <a:lnSpc>
                <a:spcPct val="120000"/>
              </a:lnSpc>
              <a:spcBef>
                <a:spcPts val="0"/>
              </a:spcBef>
              <a:buNone/>
            </a:pPr>
            <a:r>
              <a:rPr lang="sk-SK" sz="2200" dirty="0"/>
              <a:t>Volkswagen AG</a:t>
            </a:r>
          </a:p>
          <a:p>
            <a:pPr marL="0" indent="0" defTabSz="1095375">
              <a:lnSpc>
                <a:spcPct val="120000"/>
              </a:lnSpc>
              <a:spcBef>
                <a:spcPts val="0"/>
              </a:spcBef>
              <a:buNone/>
            </a:pPr>
            <a:r>
              <a:rPr lang="en-US" sz="2200" dirty="0"/>
              <a:t>Central Investigation Office</a:t>
            </a:r>
            <a:r>
              <a:rPr lang="sk-SK" sz="2200" dirty="0"/>
              <a:t>	</a:t>
            </a:r>
          </a:p>
          <a:p>
            <a:pPr marL="0" indent="0" defTabSz="1095375">
              <a:lnSpc>
                <a:spcPct val="120000"/>
              </a:lnSpc>
              <a:spcBef>
                <a:spcPts val="0"/>
              </a:spcBef>
              <a:buNone/>
            </a:pPr>
            <a:r>
              <a:rPr lang="sk-SK" sz="2200" dirty="0" err="1"/>
              <a:t>Mailb</a:t>
            </a:r>
            <a:r>
              <a:rPr lang="en-US" sz="2200" dirty="0"/>
              <a:t>ox 1717</a:t>
            </a:r>
            <a:endParaRPr lang="sk-SK" sz="2200" dirty="0"/>
          </a:p>
          <a:p>
            <a:pPr marL="0" indent="0" defTabSz="1095375">
              <a:lnSpc>
                <a:spcPct val="120000"/>
              </a:lnSpc>
              <a:spcBef>
                <a:spcPts val="0"/>
              </a:spcBef>
              <a:buNone/>
            </a:pPr>
            <a:r>
              <a:rPr lang="sk-SK" sz="2200" dirty="0" err="1"/>
              <a:t>Berliner</a:t>
            </a:r>
            <a:r>
              <a:rPr lang="sk-SK" sz="2200" dirty="0"/>
              <a:t> Ring 2		</a:t>
            </a:r>
            <a:endParaRPr lang="en-US" sz="2200" dirty="0"/>
          </a:p>
          <a:p>
            <a:pPr marL="0" indent="0" defTabSz="912813">
              <a:lnSpc>
                <a:spcPct val="120000"/>
              </a:lnSpc>
              <a:spcBef>
                <a:spcPts val="0"/>
              </a:spcBef>
              <a:buNone/>
              <a:tabLst>
                <a:tab pos="5470525" algn="l"/>
              </a:tabLst>
            </a:pPr>
            <a:r>
              <a:rPr lang="en-US" sz="2200" dirty="0"/>
              <a:t>38436 Wolfsburg </a:t>
            </a:r>
            <a:endParaRPr lang="sk-SK" sz="2200" dirty="0"/>
          </a:p>
          <a:p>
            <a:pPr marL="0" indent="0" defTabSz="912813">
              <a:lnSpc>
                <a:spcPct val="120000"/>
              </a:lnSpc>
              <a:spcBef>
                <a:spcPts val="0"/>
              </a:spcBef>
              <a:buNone/>
              <a:tabLst>
                <a:tab pos="5470525" algn="l"/>
              </a:tabLst>
            </a:pPr>
            <a:r>
              <a:rPr lang="en-US" sz="2200" dirty="0"/>
              <a:t>Germany</a:t>
            </a:r>
            <a:endParaRPr lang="sk-SK" sz="1600" dirty="0"/>
          </a:p>
        </p:txBody>
      </p:sp>
      <p:sp>
        <p:nvSpPr>
          <p:cNvPr id="12" name="Zástupný objekt pre text 5">
            <a:extLst>
              <a:ext uri="{FF2B5EF4-FFF2-40B4-BE49-F238E27FC236}">
                <a16:creationId xmlns:a16="http://schemas.microsoft.com/office/drawing/2014/main" id="{F8B32E24-B35F-0A06-8BC5-E4AF50ADBD60}"/>
              </a:ext>
            </a:extLst>
          </p:cNvPr>
          <p:cNvSpPr txBox="1">
            <a:spLocks/>
          </p:cNvSpPr>
          <p:nvPr/>
        </p:nvSpPr>
        <p:spPr bwMode="gray">
          <a:xfrm>
            <a:off x="2945736" y="4834342"/>
            <a:ext cx="8766214" cy="907382"/>
          </a:xfrm>
          <a:prstGeom prst="rect">
            <a:avLst/>
          </a:prstGeom>
        </p:spPr>
        <p:txBody>
          <a:bodyPr vert="horz" lIns="0" tIns="0" rIns="0" bIns="0" rtlCol="0">
            <a:noAutofit/>
          </a:bodyPr>
          <a:lstStyle>
            <a:lvl1pPr marL="285750" indent="-285750" algn="just">
              <a:lnSpc>
                <a:spcPct val="150000"/>
              </a:lnSpc>
              <a:spcBef>
                <a:spcPts val="0"/>
              </a:spcBef>
              <a:spcAft>
                <a:spcPts val="600"/>
              </a:spcAft>
              <a:buFont typeface="Wingdings" panose="05000000000000000000" pitchFamily="2" charset="2"/>
              <a:buChar char="ü"/>
              <a:defRPr lang="en-GB" sz="2200" b="0" noProof="0"/>
            </a:lvl1pPr>
            <a:lvl2pPr marL="0" indent="0">
              <a:spcBef>
                <a:spcPts val="1000"/>
              </a:spcBef>
              <a:buFont typeface="Arial" panose="020B0604020202020204" pitchFamily="34" charset="0"/>
              <a:buNone/>
              <a:defRPr sz="1800"/>
            </a:lvl2pPr>
            <a:lvl3pPr marL="252000" indent="-252000">
              <a:spcBef>
                <a:spcPts val="400"/>
              </a:spcBef>
              <a:buFont typeface="VW Text Office" panose="020B0503040200000003" pitchFamily="34" charset="0"/>
              <a:buChar char="–"/>
              <a:defRPr sz="1800"/>
            </a:lvl3pPr>
            <a:lvl4pPr marL="504000" indent="-252000">
              <a:spcBef>
                <a:spcPts val="400"/>
              </a:spcBef>
              <a:buFont typeface="Symbol" panose="05050102010706020507" pitchFamily="18" charset="2"/>
              <a:buChar char="-"/>
              <a:defRPr sz="1800"/>
            </a:lvl4pPr>
            <a:lvl5pPr marL="756000" indent="-252000">
              <a:spcBef>
                <a:spcPts val="400"/>
              </a:spcBef>
              <a:buFont typeface="Symbol" panose="05050102010706020507" pitchFamily="18" charset="2"/>
              <a:buChar char="-"/>
              <a:defRPr sz="1800"/>
            </a:lvl5pPr>
            <a:lvl6pPr marL="3352632" indent="-304784">
              <a:spcBef>
                <a:spcPct val="20000"/>
              </a:spcBef>
              <a:buFont typeface="Arial" panose="020B0604020202020204" pitchFamily="34" charset="0"/>
              <a:buChar char="•"/>
              <a:defRPr sz="2667"/>
            </a:lvl6pPr>
            <a:lvl7pPr marL="3962202" indent="-304784">
              <a:spcBef>
                <a:spcPct val="20000"/>
              </a:spcBef>
              <a:buFont typeface="Arial" panose="020B0604020202020204" pitchFamily="34" charset="0"/>
              <a:buChar char="•"/>
              <a:defRPr sz="2667"/>
            </a:lvl7pPr>
            <a:lvl8pPr marL="4571772" indent="-304784">
              <a:spcBef>
                <a:spcPct val="20000"/>
              </a:spcBef>
              <a:buFont typeface="Arial" panose="020B0604020202020204" pitchFamily="34" charset="0"/>
              <a:buChar char="•"/>
              <a:defRPr sz="2667"/>
            </a:lvl8pPr>
            <a:lvl9pPr marL="5181341" indent="-304784">
              <a:spcBef>
                <a:spcPct val="20000"/>
              </a:spcBef>
              <a:buFont typeface="Arial" panose="020B0604020202020204" pitchFamily="34" charset="0"/>
              <a:buChar char="•"/>
              <a:defRPr sz="2667"/>
            </a:lvl9pPr>
          </a:lstStyle>
          <a:p>
            <a:pPr marL="0" indent="0">
              <a:lnSpc>
                <a:spcPct val="120000"/>
              </a:lnSpc>
              <a:buNone/>
            </a:pPr>
            <a:r>
              <a:rPr lang="de-DE" sz="2000" dirty="0"/>
              <a:t>Bitte vereinbaren Sie Termine vorab über </a:t>
            </a:r>
            <a:r>
              <a:rPr lang="sk-SK" sz="2000" b="1" dirty="0">
                <a:solidFill>
                  <a:schemeClr val="tx2"/>
                </a:solidFill>
              </a:rPr>
              <a:t>io@volkswagen.de</a:t>
            </a:r>
            <a:r>
              <a:rPr lang="sk-SK" sz="2000" dirty="0"/>
              <a:t>.</a:t>
            </a:r>
          </a:p>
        </p:txBody>
      </p:sp>
      <p:pic>
        <p:nvPicPr>
          <p:cNvPr id="13" name="Obrázok 12">
            <a:extLst>
              <a:ext uri="{FF2B5EF4-FFF2-40B4-BE49-F238E27FC236}">
                <a16:creationId xmlns:a16="http://schemas.microsoft.com/office/drawing/2014/main" id="{83AED033-7094-7E56-E5E8-8AFE77761A32}"/>
              </a:ext>
            </a:extLst>
          </p:cNvPr>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1011518" y="4366194"/>
            <a:ext cx="1105471" cy="1105471"/>
          </a:xfrm>
          <a:prstGeom prst="rect">
            <a:avLst/>
          </a:prstGeom>
        </p:spPr>
      </p:pic>
      <p:pic>
        <p:nvPicPr>
          <p:cNvPr id="14" name="Obrázok 13">
            <a:extLst>
              <a:ext uri="{FF2B5EF4-FFF2-40B4-BE49-F238E27FC236}">
                <a16:creationId xmlns:a16="http://schemas.microsoft.com/office/drawing/2014/main" id="{306A2F40-78C5-CE9B-C3A3-5AACE76A7566}"/>
              </a:ext>
            </a:extLst>
          </p:cNvPr>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41727" y="5259674"/>
            <a:ext cx="1161529" cy="1161529"/>
          </a:xfrm>
          <a:prstGeom prst="rect">
            <a:avLst/>
          </a:prstGeom>
        </p:spPr>
      </p:pic>
      <p:pic>
        <p:nvPicPr>
          <p:cNvPr id="16" name="Obrázok 15">
            <a:extLst>
              <a:ext uri="{FF2B5EF4-FFF2-40B4-BE49-F238E27FC236}">
                <a16:creationId xmlns:a16="http://schemas.microsoft.com/office/drawing/2014/main" id="{EB50D861-AA1F-4927-1615-8ACC419D2A60}"/>
              </a:ext>
            </a:extLst>
          </p:cNvPr>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564615" y="4909372"/>
            <a:ext cx="1104748" cy="1104748"/>
          </a:xfrm>
          <a:prstGeom prst="rect">
            <a:avLst/>
          </a:prstGeom>
        </p:spPr>
      </p:pic>
      <p:sp>
        <p:nvSpPr>
          <p:cNvPr id="18" name="Zástupný objekt pre text 5">
            <a:extLst>
              <a:ext uri="{FF2B5EF4-FFF2-40B4-BE49-F238E27FC236}">
                <a16:creationId xmlns:a16="http://schemas.microsoft.com/office/drawing/2014/main" id="{D7429208-7AEA-A73A-1AF9-17EC63380A08}"/>
              </a:ext>
            </a:extLst>
          </p:cNvPr>
          <p:cNvSpPr txBox="1">
            <a:spLocks/>
          </p:cNvSpPr>
          <p:nvPr/>
        </p:nvSpPr>
        <p:spPr bwMode="gray">
          <a:xfrm>
            <a:off x="7789714" y="1476151"/>
            <a:ext cx="3922236" cy="2425692"/>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defTabSz="1095375">
              <a:lnSpc>
                <a:spcPct val="120000"/>
              </a:lnSpc>
              <a:spcBef>
                <a:spcPts val="0"/>
              </a:spcBef>
            </a:pPr>
            <a:r>
              <a:rPr lang="sk-SK" sz="2200" dirty="0"/>
              <a:t>Volkswagen AG</a:t>
            </a:r>
          </a:p>
          <a:p>
            <a:pPr defTabSz="1095375">
              <a:lnSpc>
                <a:spcPct val="120000"/>
              </a:lnSpc>
              <a:spcBef>
                <a:spcPts val="0"/>
              </a:spcBef>
            </a:pPr>
            <a:r>
              <a:rPr lang="sk-SK" sz="2200" dirty="0" err="1"/>
              <a:t>Zentrales</a:t>
            </a:r>
            <a:r>
              <a:rPr lang="sk-SK" sz="2200" dirty="0"/>
              <a:t> </a:t>
            </a:r>
            <a:r>
              <a:rPr lang="sk-SK" sz="2200" dirty="0" err="1"/>
              <a:t>Aufklärungs</a:t>
            </a:r>
            <a:r>
              <a:rPr lang="sk-SK" sz="2200" dirty="0"/>
              <a:t>-Office</a:t>
            </a:r>
          </a:p>
          <a:p>
            <a:pPr defTabSz="1095375">
              <a:lnSpc>
                <a:spcPct val="120000"/>
              </a:lnSpc>
              <a:spcBef>
                <a:spcPts val="0"/>
              </a:spcBef>
            </a:pPr>
            <a:r>
              <a:rPr lang="sk-SK" sz="2200" dirty="0" err="1"/>
              <a:t>Mailb</a:t>
            </a:r>
            <a:r>
              <a:rPr lang="en-US" sz="2200" dirty="0"/>
              <a:t>ox 1717</a:t>
            </a:r>
            <a:endParaRPr lang="sk-SK" sz="2200" dirty="0"/>
          </a:p>
          <a:p>
            <a:pPr defTabSz="1095375">
              <a:lnSpc>
                <a:spcPct val="120000"/>
              </a:lnSpc>
              <a:spcBef>
                <a:spcPts val="0"/>
              </a:spcBef>
            </a:pPr>
            <a:r>
              <a:rPr lang="sk-SK" sz="2200" dirty="0" err="1"/>
              <a:t>Berliner</a:t>
            </a:r>
            <a:r>
              <a:rPr lang="sk-SK" sz="2200" dirty="0"/>
              <a:t> Ring 2		</a:t>
            </a:r>
            <a:endParaRPr lang="en-US" sz="2200" dirty="0"/>
          </a:p>
          <a:p>
            <a:pPr defTabSz="912813">
              <a:lnSpc>
                <a:spcPct val="120000"/>
              </a:lnSpc>
              <a:spcBef>
                <a:spcPts val="0"/>
              </a:spcBef>
              <a:tabLst>
                <a:tab pos="5470525" algn="l"/>
              </a:tabLst>
            </a:pPr>
            <a:r>
              <a:rPr lang="en-US" sz="2200" dirty="0"/>
              <a:t>38436 Wolfsburg </a:t>
            </a:r>
            <a:endParaRPr lang="sk-SK" sz="2200" dirty="0"/>
          </a:p>
          <a:p>
            <a:pPr defTabSz="912813">
              <a:lnSpc>
                <a:spcPct val="120000"/>
              </a:lnSpc>
              <a:spcBef>
                <a:spcPts val="0"/>
              </a:spcBef>
              <a:tabLst>
                <a:tab pos="5470525" algn="l"/>
              </a:tabLst>
            </a:pPr>
            <a:r>
              <a:rPr lang="en-US" sz="2200" dirty="0"/>
              <a:t>Germany</a:t>
            </a:r>
            <a:endParaRPr lang="sk-SK" sz="1600" dirty="0"/>
          </a:p>
        </p:txBody>
      </p:sp>
    </p:spTree>
    <p:extLst>
      <p:ext uri="{BB962C8B-B14F-4D97-AF65-F5344CB8AC3E}">
        <p14:creationId xmlns:p14="http://schemas.microsoft.com/office/powerpoint/2010/main" val="69506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9425" y="849747"/>
            <a:ext cx="11233150" cy="360099"/>
          </a:xfrm>
        </p:spPr>
        <p:style>
          <a:lnRef idx="1">
            <a:schemeClr val="dk1"/>
          </a:lnRef>
          <a:fillRef idx="2">
            <a:schemeClr val="dk1"/>
          </a:fillRef>
          <a:effectRef idx="1">
            <a:schemeClr val="dk1"/>
          </a:effectRef>
          <a:fontRef idx="minor">
            <a:schemeClr val="dk1"/>
          </a:fontRef>
        </p:style>
        <p:txBody>
          <a:bodyPr/>
          <a:lstStyle/>
          <a:p>
            <a:pPr algn="ctr"/>
            <a:r>
              <a:rPr lang="sk-SK" dirty="0" err="1"/>
              <a:t>Ombuds</a:t>
            </a:r>
            <a:r>
              <a:rPr lang="de-DE" dirty="0" err="1"/>
              <a:t>leute</a:t>
            </a:r>
            <a:endParaRPr lang="sk-SK" dirty="0"/>
          </a:p>
        </p:txBody>
      </p:sp>
      <p:sp>
        <p:nvSpPr>
          <p:cNvPr id="5" name="Nadpis 4"/>
          <p:cNvSpPr>
            <a:spLocks noGrp="1"/>
          </p:cNvSpPr>
          <p:nvPr>
            <p:ph type="title"/>
          </p:nvPr>
        </p:nvSpPr>
        <p:spPr/>
        <p:txBody>
          <a:bodyPr/>
          <a:lstStyle/>
          <a:p>
            <a:r>
              <a:rPr lang="de-DE" dirty="0"/>
              <a:t>Einen Hinweis an unser Hinweisgebersystem abgeben</a:t>
            </a:r>
            <a:endParaRPr lang="sk-SK" dirty="0"/>
          </a:p>
        </p:txBody>
      </p:sp>
      <p:sp>
        <p:nvSpPr>
          <p:cNvPr id="3" name="Zástupný objekt pre text 2"/>
          <p:cNvSpPr>
            <a:spLocks noGrp="1"/>
          </p:cNvSpPr>
          <p:nvPr>
            <p:ph type="body" sz="quarter" idx="19"/>
          </p:nvPr>
        </p:nvSpPr>
        <p:spPr>
          <a:xfrm>
            <a:off x="1810871" y="1412960"/>
            <a:ext cx="9901703" cy="4505007"/>
          </a:xfrm>
        </p:spPr>
        <p:txBody>
          <a:bodyPr/>
          <a:lstStyle/>
          <a:p>
            <a:pPr>
              <a:lnSpc>
                <a:spcPct val="150000"/>
              </a:lnSpc>
              <a:buFont typeface="Wingdings" panose="05000000000000000000" pitchFamily="2" charset="2"/>
              <a:buChar char="ü"/>
            </a:pPr>
            <a:r>
              <a:rPr lang="sk-SK" sz="2200" dirty="0"/>
              <a:t>Volkswagen </a:t>
            </a:r>
            <a:r>
              <a:rPr lang="de-DE" sz="2200" dirty="0"/>
              <a:t>Konzern hat externe Rechtsanwälte (</a:t>
            </a:r>
            <a:r>
              <a:rPr lang="de-DE" sz="2200" dirty="0" err="1"/>
              <a:t>Ombudsleute</a:t>
            </a:r>
            <a:r>
              <a:rPr lang="de-DE" sz="2200" dirty="0"/>
              <a:t>) bestellt, die zum Hinweisgebersystem beraten oder sicherstellen, dass Meldungen von Hinweisgeber*innen –auf Wunsch auch anonym –</a:t>
            </a:r>
            <a:r>
              <a:rPr lang="sk-SK" sz="2200" dirty="0"/>
              <a:t> </a:t>
            </a:r>
            <a:r>
              <a:rPr lang="de-DE" sz="2200" dirty="0"/>
              <a:t>an das</a:t>
            </a:r>
            <a:r>
              <a:rPr lang="sk-SK" sz="2200" dirty="0"/>
              <a:t> Zentrale</a:t>
            </a:r>
            <a:r>
              <a:rPr lang="de-DE" sz="2200" dirty="0"/>
              <a:t> Aufklärungs-Office weitergeleitet werden.</a:t>
            </a:r>
            <a:endParaRPr lang="sk-SK" sz="2200" dirty="0"/>
          </a:p>
          <a:p>
            <a:pPr>
              <a:lnSpc>
                <a:spcPct val="150000"/>
              </a:lnSpc>
              <a:buFont typeface="Wingdings" panose="05000000000000000000" pitchFamily="2" charset="2"/>
              <a:buChar char="ü"/>
            </a:pPr>
            <a:r>
              <a:rPr lang="de-DE" sz="2200" dirty="0"/>
              <a:t>Wer mit den Ombudsleuten in Kontakt treten möchte, findet alle notwendigen Informationen unter dem folgenden Link: </a:t>
            </a:r>
            <a:r>
              <a:rPr lang="sk-SK" sz="2200" b="1" dirty="0">
                <a:solidFill>
                  <a:schemeClr val="tx2"/>
                </a:solidFill>
                <a:hlinkClick r:id="rId2">
                  <a:extLst>
                    <a:ext uri="{A12FA001-AC4F-418D-AE19-62706E023703}">
                      <ahyp:hlinkClr xmlns:ahyp="http://schemas.microsoft.com/office/drawing/2018/hyperlinkcolor" val="tx"/>
                    </a:ext>
                  </a:extLst>
                </a:hlinkClick>
              </a:rPr>
              <a:t>https://www.ombudsmen-of-volkswagen.com/</a:t>
            </a:r>
            <a:endParaRPr lang="sk-SK" sz="2200" b="1" dirty="0">
              <a:solidFill>
                <a:schemeClr val="tx2"/>
              </a:solidFill>
            </a:endParaRPr>
          </a:p>
          <a:p>
            <a:pPr marL="0" indent="0">
              <a:lnSpc>
                <a:spcPct val="150000"/>
              </a:lnSpc>
              <a:buNone/>
            </a:pPr>
            <a:endParaRPr lang="en-US" sz="2200" b="1" dirty="0"/>
          </a:p>
        </p:txBody>
      </p:sp>
      <p:pic>
        <p:nvPicPr>
          <p:cNvPr id="9" name="Obrázok 8"/>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300747" y="2429435"/>
            <a:ext cx="1510124" cy="1510124"/>
          </a:xfrm>
          <a:prstGeom prst="rect">
            <a:avLst/>
          </a:prstGeom>
        </p:spPr>
      </p:pic>
    </p:spTree>
    <p:extLst>
      <p:ext uri="{BB962C8B-B14F-4D97-AF65-F5344CB8AC3E}">
        <p14:creationId xmlns:p14="http://schemas.microsoft.com/office/powerpoint/2010/main" val="92611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9425" y="767559"/>
            <a:ext cx="11233150" cy="360099"/>
          </a:xfrm>
        </p:spPr>
        <p:style>
          <a:lnRef idx="1">
            <a:schemeClr val="dk1"/>
          </a:lnRef>
          <a:fillRef idx="2">
            <a:schemeClr val="dk1"/>
          </a:fillRef>
          <a:effectRef idx="1">
            <a:schemeClr val="dk1"/>
          </a:effectRef>
          <a:fontRef idx="minor">
            <a:schemeClr val="dk1"/>
          </a:fontRef>
        </p:style>
        <p:txBody>
          <a:bodyPr/>
          <a:lstStyle/>
          <a:p>
            <a:pPr algn="ctr"/>
            <a:r>
              <a:rPr lang="sk-SK" dirty="0"/>
              <a:t>Online </a:t>
            </a:r>
            <a:r>
              <a:rPr lang="sk-SK" dirty="0" err="1"/>
              <a:t>Meldekanal</a:t>
            </a:r>
            <a:endParaRPr lang="sk-SK" dirty="0"/>
          </a:p>
        </p:txBody>
      </p:sp>
      <p:sp>
        <p:nvSpPr>
          <p:cNvPr id="5" name="Nadpis 4"/>
          <p:cNvSpPr>
            <a:spLocks noGrp="1"/>
          </p:cNvSpPr>
          <p:nvPr>
            <p:ph type="title"/>
          </p:nvPr>
        </p:nvSpPr>
        <p:spPr/>
        <p:txBody>
          <a:bodyPr/>
          <a:lstStyle/>
          <a:p>
            <a:r>
              <a:rPr lang="de-DE" dirty="0"/>
              <a:t>Einen Hinweis an unser Hinweisgebersystem abgeben</a:t>
            </a:r>
            <a:endParaRPr lang="sk-SK" dirty="0"/>
          </a:p>
        </p:txBody>
      </p:sp>
      <p:sp>
        <p:nvSpPr>
          <p:cNvPr id="6" name="Zástupný objekt pre text 5"/>
          <p:cNvSpPr>
            <a:spLocks noGrp="1"/>
          </p:cNvSpPr>
          <p:nvPr>
            <p:ph type="body" sz="quarter" idx="19"/>
          </p:nvPr>
        </p:nvSpPr>
        <p:spPr>
          <a:xfrm>
            <a:off x="1240156" y="1470473"/>
            <a:ext cx="10475446" cy="3214738"/>
          </a:xfrm>
        </p:spPr>
        <p:txBody>
          <a:bodyPr/>
          <a:lstStyle/>
          <a:p>
            <a:pPr>
              <a:lnSpc>
                <a:spcPct val="150000"/>
              </a:lnSpc>
              <a:buFont typeface="Wingdings" panose="05000000000000000000" pitchFamily="2" charset="2"/>
              <a:buChar char="ü"/>
            </a:pPr>
            <a:r>
              <a:rPr lang="de-DE" sz="2200" dirty="0"/>
              <a:t>Es besteht die Möglichkeit, über eine internetbasierte Kommunikationsplattform </a:t>
            </a:r>
            <a:r>
              <a:rPr lang="sk-SK" sz="2200" dirty="0">
                <a:hlinkClick r:id="rId2"/>
              </a:rPr>
              <a:t>https://goto.speakup.report/volkswagen</a:t>
            </a:r>
            <a:r>
              <a:rPr lang="de-DE" sz="2200" dirty="0"/>
              <a:t> </a:t>
            </a:r>
            <a:r>
              <a:rPr lang="sk-SK" sz="2200" dirty="0" err="1"/>
              <a:t>auch</a:t>
            </a:r>
            <a:r>
              <a:rPr lang="de-DE" sz="2200" dirty="0"/>
              <a:t> </a:t>
            </a:r>
            <a:r>
              <a:rPr lang="sk-SK" sz="2200" dirty="0" err="1"/>
              <a:t>auf</a:t>
            </a:r>
            <a:r>
              <a:rPr lang="sk-SK" sz="2200" dirty="0"/>
              <a:t> </a:t>
            </a:r>
            <a:r>
              <a:rPr lang="sk-SK" sz="2200" dirty="0" err="1"/>
              <a:t>Slowakisch</a:t>
            </a:r>
            <a:r>
              <a:rPr lang="de-DE" sz="2200" dirty="0"/>
              <a:t> mit dem </a:t>
            </a:r>
            <a:r>
              <a:rPr lang="sk-SK" sz="2200" dirty="0" err="1"/>
              <a:t>Zentralen</a:t>
            </a:r>
            <a:r>
              <a:rPr lang="sk-SK" sz="2200" dirty="0"/>
              <a:t> </a:t>
            </a:r>
            <a:r>
              <a:rPr lang="de-DE" sz="2200" dirty="0"/>
              <a:t>Aufklärungs-Office in Kontakt zu treten. Das System ist vertraulich und geschützt und bietet die Möglichkeit, Hinweise anonym abzugeben.</a:t>
            </a:r>
            <a:endParaRPr lang="sk-SK" sz="2200" dirty="0"/>
          </a:p>
          <a:p>
            <a:pPr>
              <a:lnSpc>
                <a:spcPct val="150000"/>
              </a:lnSpc>
              <a:buFont typeface="Wingdings" panose="05000000000000000000" pitchFamily="2" charset="2"/>
              <a:buChar char="ü"/>
            </a:pPr>
            <a:r>
              <a:rPr lang="de-DE" sz="2200" dirty="0"/>
              <a:t>Eine ausführliche Anleitung, wie Sie Hinweise online, per App oder über Telefon angeben können, finden Sie</a:t>
            </a:r>
            <a:r>
              <a:rPr lang="sk-SK" sz="2200" dirty="0"/>
              <a:t> hier:</a:t>
            </a:r>
          </a:p>
        </p:txBody>
      </p:sp>
      <p:pic>
        <p:nvPicPr>
          <p:cNvPr id="4" name="Obrázok 3">
            <a:extLst>
              <a:ext uri="{FF2B5EF4-FFF2-40B4-BE49-F238E27FC236}">
                <a16:creationId xmlns:a16="http://schemas.microsoft.com/office/drawing/2014/main" id="{8566AE4B-EBEE-6504-A171-CA95C46D91EE}"/>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9679" y="2837574"/>
            <a:ext cx="907450" cy="908532"/>
          </a:xfrm>
          <a:prstGeom prst="rect">
            <a:avLst/>
          </a:prstGeom>
        </p:spPr>
      </p:pic>
      <p:graphicFrame>
        <p:nvGraphicFramePr>
          <p:cNvPr id="3" name="Objekt 2">
            <a:extLst>
              <a:ext uri="{FF2B5EF4-FFF2-40B4-BE49-F238E27FC236}">
                <a16:creationId xmlns:a16="http://schemas.microsoft.com/office/drawing/2014/main" id="{C650D9E9-FA81-2398-100E-0818B255192D}"/>
              </a:ext>
            </a:extLst>
          </p:cNvPr>
          <p:cNvGraphicFramePr>
            <a:graphicFrameLocks noChangeAspect="1"/>
          </p:cNvGraphicFramePr>
          <p:nvPr>
            <p:extLst>
              <p:ext uri="{D42A27DB-BD31-4B8C-83A1-F6EECF244321}">
                <p14:modId xmlns:p14="http://schemas.microsoft.com/office/powerpoint/2010/main" val="3862485644"/>
              </p:ext>
            </p:extLst>
          </p:nvPr>
        </p:nvGraphicFramePr>
        <p:xfrm>
          <a:off x="5639616" y="4002495"/>
          <a:ext cx="1274990" cy="1804122"/>
        </p:xfrm>
        <a:graphic>
          <a:graphicData uri="http://schemas.openxmlformats.org/presentationml/2006/ole">
            <mc:AlternateContent xmlns:mc="http://schemas.openxmlformats.org/markup-compatibility/2006">
              <mc:Choice xmlns:v="urn:schemas-microsoft-com:vml" Requires="v">
                <p:oleObj name="Acrobat Document" r:id="rId4" imgW="5666913" imgH="8019698" progId="AcroExch.Document.DC">
                  <p:embed/>
                </p:oleObj>
              </mc:Choice>
              <mc:Fallback>
                <p:oleObj name="Acrobat Document" r:id="rId4" imgW="5666913" imgH="8019698" progId="AcroExch.Document.DC">
                  <p:embed/>
                  <p:pic>
                    <p:nvPicPr>
                      <p:cNvPr id="3" name="Objekt 2">
                        <a:extLst>
                          <a:ext uri="{FF2B5EF4-FFF2-40B4-BE49-F238E27FC236}">
                            <a16:creationId xmlns:a16="http://schemas.microsoft.com/office/drawing/2014/main" id="{C650D9E9-FA81-2398-100E-0818B255192D}"/>
                          </a:ext>
                        </a:extLst>
                      </p:cNvPr>
                      <p:cNvPicPr/>
                      <p:nvPr/>
                    </p:nvPicPr>
                    <p:blipFill>
                      <a:blip r:embed="rId5"/>
                      <a:stretch>
                        <a:fillRect/>
                      </a:stretch>
                    </p:blipFill>
                    <p:spPr>
                      <a:xfrm>
                        <a:off x="5639616" y="4002495"/>
                        <a:ext cx="1274990" cy="1804122"/>
                      </a:xfrm>
                      <a:prstGeom prst="rect">
                        <a:avLst/>
                      </a:prstGeom>
                    </p:spPr>
                  </p:pic>
                </p:oleObj>
              </mc:Fallback>
            </mc:AlternateContent>
          </a:graphicData>
        </a:graphic>
      </p:graphicFrame>
    </p:spTree>
    <p:extLst>
      <p:ext uri="{BB962C8B-B14F-4D97-AF65-F5344CB8AC3E}">
        <p14:creationId xmlns:p14="http://schemas.microsoft.com/office/powerpoint/2010/main" val="296042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8800" y="849573"/>
            <a:ext cx="11233150" cy="360099"/>
          </a:xfrm>
        </p:spPr>
        <p:style>
          <a:lnRef idx="1">
            <a:schemeClr val="dk1"/>
          </a:lnRef>
          <a:fillRef idx="2">
            <a:schemeClr val="dk1"/>
          </a:fillRef>
          <a:effectRef idx="1">
            <a:schemeClr val="dk1"/>
          </a:effectRef>
          <a:fontRef idx="minor">
            <a:schemeClr val="dk1"/>
          </a:fontRef>
        </p:style>
        <p:txBody>
          <a:bodyPr/>
          <a:lstStyle/>
          <a:p>
            <a:pPr algn="ctr"/>
            <a:r>
              <a:rPr lang="de-DE" dirty="0"/>
              <a:t>Telefon</a:t>
            </a:r>
          </a:p>
        </p:txBody>
      </p:sp>
      <p:sp>
        <p:nvSpPr>
          <p:cNvPr id="5" name="Nadpis 4"/>
          <p:cNvSpPr>
            <a:spLocks noGrp="1"/>
          </p:cNvSpPr>
          <p:nvPr>
            <p:ph type="title"/>
          </p:nvPr>
        </p:nvSpPr>
        <p:spPr/>
        <p:txBody>
          <a:bodyPr/>
          <a:lstStyle/>
          <a:p>
            <a:r>
              <a:rPr lang="de-DE" dirty="0"/>
              <a:t>Einen Hinweis an unser Hinweisgebersystem abgeben</a:t>
            </a:r>
            <a:endParaRPr lang="sk-SK" dirty="0"/>
          </a:p>
        </p:txBody>
      </p:sp>
      <p:sp>
        <p:nvSpPr>
          <p:cNvPr id="13" name="Zástupný objekt pre text 5">
            <a:extLst>
              <a:ext uri="{FF2B5EF4-FFF2-40B4-BE49-F238E27FC236}">
                <a16:creationId xmlns:a16="http://schemas.microsoft.com/office/drawing/2014/main" id="{7783A759-2C18-AF7B-321A-1D7BCEAEC6D3}"/>
              </a:ext>
            </a:extLst>
          </p:cNvPr>
          <p:cNvSpPr>
            <a:spLocks noGrp="1"/>
          </p:cNvSpPr>
          <p:nvPr>
            <p:ph type="body" sz="quarter" idx="19"/>
          </p:nvPr>
        </p:nvSpPr>
        <p:spPr>
          <a:xfrm>
            <a:off x="1236504" y="1555248"/>
            <a:ext cx="10475446" cy="4653963"/>
          </a:xfrm>
        </p:spPr>
        <p:txBody>
          <a:bodyPr/>
          <a:lstStyle/>
          <a:p>
            <a:pPr>
              <a:lnSpc>
                <a:spcPct val="150000"/>
              </a:lnSpc>
              <a:buFont typeface="Wingdings" panose="05000000000000000000" pitchFamily="2" charset="2"/>
              <a:buChar char="ü"/>
            </a:pPr>
            <a:r>
              <a:rPr lang="de-DE" sz="2200" dirty="0"/>
              <a:t>Sie können uns 24 Stunden am Tag, 7 Tage die Woche eine telefonische Nachricht hinterlassen</a:t>
            </a:r>
            <a:r>
              <a:rPr lang="sk-SK" sz="2200" dirty="0"/>
              <a:t>.</a:t>
            </a:r>
          </a:p>
          <a:p>
            <a:pPr>
              <a:lnSpc>
                <a:spcPct val="150000"/>
              </a:lnSpc>
              <a:buFont typeface="Wingdings" panose="05000000000000000000" pitchFamily="2" charset="2"/>
              <a:buChar char="ü"/>
            </a:pPr>
            <a:r>
              <a:rPr lang="de-DE" sz="2200" dirty="0"/>
              <a:t>Nach der Eingabe der </a:t>
            </a:r>
            <a:r>
              <a:rPr lang="de-DE" sz="2200" b="1" dirty="0">
                <a:solidFill>
                  <a:schemeClr val="tx2"/>
                </a:solidFill>
              </a:rPr>
              <a:t>kostenlosen Telefonnummer </a:t>
            </a:r>
            <a:r>
              <a:rPr lang="sk-SK" sz="2200" b="1" dirty="0">
                <a:solidFill>
                  <a:schemeClr val="tx2"/>
                </a:solidFill>
              </a:rPr>
              <a:t>0800 113 418</a:t>
            </a:r>
            <a:r>
              <a:rPr lang="de-DE" sz="2200" dirty="0"/>
              <a:t> werden Sie aufgefordert, den dazugehörigen Organisationscode </a:t>
            </a:r>
            <a:r>
              <a:rPr lang="sk-SK" sz="2200" b="1" dirty="0">
                <a:solidFill>
                  <a:schemeClr val="tx2"/>
                </a:solidFill>
              </a:rPr>
              <a:t>122203 </a:t>
            </a:r>
            <a:r>
              <a:rPr lang="de-DE" sz="2200" dirty="0"/>
              <a:t>einzugeben. </a:t>
            </a:r>
            <a:endParaRPr lang="sk-SK" sz="2200" dirty="0"/>
          </a:p>
          <a:p>
            <a:pPr>
              <a:lnSpc>
                <a:spcPct val="150000"/>
              </a:lnSpc>
              <a:buFont typeface="Wingdings" panose="05000000000000000000" pitchFamily="2" charset="2"/>
              <a:buChar char="ü"/>
            </a:pPr>
            <a:r>
              <a:rPr lang="de-DE" sz="2200" dirty="0"/>
              <a:t>Dann können Sie Ihre Meldung als Sprachnachricht abgeben. </a:t>
            </a:r>
            <a:endParaRPr lang="sk-SK" sz="2200" dirty="0"/>
          </a:p>
          <a:p>
            <a:pPr>
              <a:lnSpc>
                <a:spcPct val="150000"/>
              </a:lnSpc>
              <a:buFont typeface="Wingdings" panose="05000000000000000000" pitchFamily="2" charset="2"/>
              <a:buChar char="ü"/>
            </a:pPr>
            <a:r>
              <a:rPr lang="de-DE" sz="2200" dirty="0"/>
              <a:t>Das </a:t>
            </a:r>
            <a:r>
              <a:rPr lang="sk-SK" sz="2200" dirty="0"/>
              <a:t>Zentrale </a:t>
            </a:r>
            <a:r>
              <a:rPr lang="de-DE" sz="2200" dirty="0"/>
              <a:t>Aufklärungs-Office erhält davon lediglich eine Abschrift. </a:t>
            </a:r>
            <a:endParaRPr lang="sk-SK" sz="2200" dirty="0"/>
          </a:p>
          <a:p>
            <a:pPr>
              <a:lnSpc>
                <a:spcPct val="150000"/>
              </a:lnSpc>
              <a:buFont typeface="Wingdings" panose="05000000000000000000" pitchFamily="2" charset="2"/>
              <a:buChar char="ü"/>
            </a:pPr>
            <a:r>
              <a:rPr lang="de-DE" sz="2200" dirty="0"/>
              <a:t>Wählen Sie sich wieder ein, um die Antwort oder weitere Fragen unseres Teams zu hören.</a:t>
            </a:r>
            <a:endParaRPr lang="sk-SK" sz="2200" dirty="0"/>
          </a:p>
          <a:p>
            <a:pPr>
              <a:lnSpc>
                <a:spcPct val="150000"/>
              </a:lnSpc>
              <a:buFont typeface="Wingdings" panose="05000000000000000000" pitchFamily="2" charset="2"/>
              <a:buChar char="ü"/>
            </a:pPr>
            <a:r>
              <a:rPr lang="de-DE" sz="2200" dirty="0"/>
              <a:t>Andere Telefonnummer sind da zu finden:</a:t>
            </a:r>
          </a:p>
        </p:txBody>
      </p:sp>
      <p:pic>
        <p:nvPicPr>
          <p:cNvPr id="14" name="Obrázok 13">
            <a:extLst>
              <a:ext uri="{FF2B5EF4-FFF2-40B4-BE49-F238E27FC236}">
                <a16:creationId xmlns:a16="http://schemas.microsoft.com/office/drawing/2014/main" id="{1E984C18-DD41-EEB6-F5E6-90EF11DAC8BB}"/>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9679" y="2974734"/>
            <a:ext cx="907450" cy="908532"/>
          </a:xfrm>
          <a:prstGeom prst="rect">
            <a:avLst/>
          </a:prstGeom>
        </p:spPr>
      </p:pic>
      <p:graphicFrame>
        <p:nvGraphicFramePr>
          <p:cNvPr id="3" name="Objekt 2">
            <a:extLst>
              <a:ext uri="{FF2B5EF4-FFF2-40B4-BE49-F238E27FC236}">
                <a16:creationId xmlns:a16="http://schemas.microsoft.com/office/drawing/2014/main" id="{89BEBF7F-92E6-4899-3BDE-5DBB57CC04DB}"/>
              </a:ext>
            </a:extLst>
          </p:cNvPr>
          <p:cNvGraphicFramePr>
            <a:graphicFrameLocks noChangeAspect="1"/>
          </p:cNvGraphicFramePr>
          <p:nvPr>
            <p:extLst>
              <p:ext uri="{D42A27DB-BD31-4B8C-83A1-F6EECF244321}">
                <p14:modId xmlns:p14="http://schemas.microsoft.com/office/powerpoint/2010/main" val="1700515874"/>
              </p:ext>
            </p:extLst>
          </p:nvPr>
        </p:nvGraphicFramePr>
        <p:xfrm>
          <a:off x="6726776" y="5250025"/>
          <a:ext cx="917574" cy="1298375"/>
        </p:xfrm>
        <a:graphic>
          <a:graphicData uri="http://schemas.openxmlformats.org/presentationml/2006/ole">
            <mc:AlternateContent xmlns:mc="http://schemas.openxmlformats.org/markup-compatibility/2006">
              <mc:Choice xmlns:v="urn:schemas-microsoft-com:vml" Requires="v">
                <p:oleObj name="Acrobat Document" r:id="rId3" imgW="5666913" imgH="8019698" progId="AcroExch.Document.DC">
                  <p:embed/>
                </p:oleObj>
              </mc:Choice>
              <mc:Fallback>
                <p:oleObj name="Acrobat Document" r:id="rId3" imgW="5666913" imgH="8019698" progId="AcroExch.Document.DC">
                  <p:embed/>
                  <p:pic>
                    <p:nvPicPr>
                      <p:cNvPr id="3" name="Objekt 2">
                        <a:extLst>
                          <a:ext uri="{FF2B5EF4-FFF2-40B4-BE49-F238E27FC236}">
                            <a16:creationId xmlns:a16="http://schemas.microsoft.com/office/drawing/2014/main" id="{89BEBF7F-92E6-4899-3BDE-5DBB57CC04DB}"/>
                          </a:ext>
                        </a:extLst>
                      </p:cNvPr>
                      <p:cNvPicPr/>
                      <p:nvPr/>
                    </p:nvPicPr>
                    <p:blipFill>
                      <a:blip r:embed="rId4"/>
                      <a:stretch>
                        <a:fillRect/>
                      </a:stretch>
                    </p:blipFill>
                    <p:spPr>
                      <a:xfrm>
                        <a:off x="6726776" y="5250025"/>
                        <a:ext cx="917574" cy="1298375"/>
                      </a:xfrm>
                      <a:prstGeom prst="rect">
                        <a:avLst/>
                      </a:prstGeom>
                    </p:spPr>
                  </p:pic>
                </p:oleObj>
              </mc:Fallback>
            </mc:AlternateContent>
          </a:graphicData>
        </a:graphic>
      </p:graphicFrame>
    </p:spTree>
    <p:extLst>
      <p:ext uri="{BB962C8B-B14F-4D97-AF65-F5344CB8AC3E}">
        <p14:creationId xmlns:p14="http://schemas.microsoft.com/office/powerpoint/2010/main" val="466696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8801" y="940043"/>
            <a:ext cx="11233150" cy="360099"/>
          </a:xfrm>
        </p:spPr>
        <p:style>
          <a:lnRef idx="1">
            <a:schemeClr val="dk1"/>
          </a:lnRef>
          <a:fillRef idx="2">
            <a:schemeClr val="dk1"/>
          </a:fillRef>
          <a:effectRef idx="1">
            <a:schemeClr val="dk1"/>
          </a:effectRef>
          <a:fontRef idx="minor">
            <a:schemeClr val="dk1"/>
          </a:fontRef>
        </p:style>
        <p:txBody>
          <a:bodyPr/>
          <a:lstStyle/>
          <a:p>
            <a:pPr algn="ctr"/>
            <a:r>
              <a:rPr lang="sk-SK" dirty="0" err="1"/>
              <a:t>SpeakUp</a:t>
            </a:r>
            <a:r>
              <a:rPr lang="sk-SK" dirty="0"/>
              <a:t> </a:t>
            </a:r>
            <a:r>
              <a:rPr lang="sk-SK" dirty="0" err="1"/>
              <a:t>App</a:t>
            </a:r>
            <a:endParaRPr lang="sk-SK" dirty="0"/>
          </a:p>
        </p:txBody>
      </p:sp>
      <p:sp>
        <p:nvSpPr>
          <p:cNvPr id="6" name="Zástupný objekt pre text 5"/>
          <p:cNvSpPr>
            <a:spLocks noGrp="1"/>
          </p:cNvSpPr>
          <p:nvPr>
            <p:ph type="body" sz="quarter" idx="19"/>
          </p:nvPr>
        </p:nvSpPr>
        <p:spPr>
          <a:xfrm>
            <a:off x="1261611" y="1570488"/>
            <a:ext cx="10475446" cy="4205471"/>
          </a:xfrm>
        </p:spPr>
        <p:txBody>
          <a:bodyPr/>
          <a:lstStyle/>
          <a:p>
            <a:pPr>
              <a:lnSpc>
                <a:spcPct val="150000"/>
              </a:lnSpc>
              <a:buFont typeface="Wingdings" panose="05000000000000000000" pitchFamily="2" charset="2"/>
              <a:buChar char="ü"/>
            </a:pPr>
            <a:r>
              <a:rPr lang="de-DE" sz="2200"/>
              <a:t>Sie können auch die App „</a:t>
            </a:r>
            <a:r>
              <a:rPr lang="de-DE" sz="2200" dirty="0" err="1"/>
              <a:t>SpeakUp</a:t>
            </a:r>
            <a:r>
              <a:rPr lang="de-DE" sz="2200" dirty="0"/>
              <a:t> - Listen </a:t>
            </a:r>
            <a:r>
              <a:rPr lang="de-DE" sz="2200" dirty="0" err="1"/>
              <a:t>for</a:t>
            </a:r>
            <a:r>
              <a:rPr lang="de-DE" sz="2200" dirty="0"/>
              <a:t> a </a:t>
            </a:r>
            <a:r>
              <a:rPr lang="de-DE" sz="2200" dirty="0" err="1"/>
              <a:t>change</a:t>
            </a:r>
            <a:r>
              <a:rPr lang="de-DE" sz="2200" dirty="0"/>
              <a:t>“ von People </a:t>
            </a:r>
            <a:r>
              <a:rPr lang="de-DE" sz="2200" dirty="0" err="1"/>
              <a:t>Intouch</a:t>
            </a:r>
            <a:r>
              <a:rPr lang="de-DE" sz="2200" dirty="0"/>
              <a:t> herunterladen (nur für private Geräte), um auf das sichere Meldesystem zuzugreifen.</a:t>
            </a:r>
          </a:p>
          <a:p>
            <a:pPr>
              <a:lnSpc>
                <a:spcPct val="150000"/>
              </a:lnSpc>
              <a:buFont typeface="Wingdings" panose="05000000000000000000" pitchFamily="2" charset="2"/>
              <a:buChar char="ü"/>
            </a:pPr>
            <a:r>
              <a:rPr lang="de-DE" sz="2200" dirty="0"/>
              <a:t>Über diese App können Sie Ihre Meldung schriftlich einreichen oder eine Sprachnachricht (auch anonym) hinterlassen. </a:t>
            </a:r>
          </a:p>
          <a:p>
            <a:pPr>
              <a:lnSpc>
                <a:spcPct val="150000"/>
              </a:lnSpc>
              <a:buFont typeface="Wingdings" panose="05000000000000000000" pitchFamily="2" charset="2"/>
              <a:buChar char="ü"/>
            </a:pPr>
            <a:r>
              <a:rPr lang="de-DE" sz="2200" dirty="0"/>
              <a:t>Sie benötigen den Organisationscode </a:t>
            </a:r>
            <a:r>
              <a:rPr lang="de-DE" sz="2200" b="1" dirty="0">
                <a:solidFill>
                  <a:schemeClr val="tx2"/>
                </a:solidFill>
              </a:rPr>
              <a:t>122203</a:t>
            </a:r>
            <a:r>
              <a:rPr lang="de-DE" sz="2200" dirty="0"/>
              <a:t>. Loggen Sie sich wieder ein, um die Antwort unseres Teams zu sehen oder weitere Fragen zu beantworten. </a:t>
            </a:r>
          </a:p>
          <a:p>
            <a:pPr>
              <a:lnSpc>
                <a:spcPct val="150000"/>
              </a:lnSpc>
              <a:buFont typeface="Wingdings" panose="05000000000000000000" pitchFamily="2" charset="2"/>
              <a:buChar char="ü"/>
            </a:pPr>
            <a:r>
              <a:rPr lang="de-DE" sz="2200" dirty="0"/>
              <a:t>Um die App herunterzuladen, können Sie auch den QR-Code scannen:</a:t>
            </a:r>
          </a:p>
        </p:txBody>
      </p:sp>
      <p:pic>
        <p:nvPicPr>
          <p:cNvPr id="3" name="Obrázok 2">
            <a:extLst>
              <a:ext uri="{FF2B5EF4-FFF2-40B4-BE49-F238E27FC236}">
                <a16:creationId xmlns:a16="http://schemas.microsoft.com/office/drawing/2014/main" id="{672517E6-6407-5E96-E6B2-2CFFADA95DB7}"/>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9679" y="2974734"/>
            <a:ext cx="907450" cy="908532"/>
          </a:xfrm>
          <a:prstGeom prst="rect">
            <a:avLst/>
          </a:prstGeom>
        </p:spPr>
      </p:pic>
      <p:pic>
        <p:nvPicPr>
          <p:cNvPr id="4" name="Grafik 22" descr="Ein Bild, das Muster, Quadrat, Symmetrie, Rechteck enthält.&#10;&#10;Automatisch generierte Beschreibung">
            <a:extLst>
              <a:ext uri="{FF2B5EF4-FFF2-40B4-BE49-F238E27FC236}">
                <a16:creationId xmlns:a16="http://schemas.microsoft.com/office/drawing/2014/main" id="{65452900-9355-E1F4-CBA1-3332B7C4EA03}"/>
              </a:ext>
            </a:extLst>
          </p:cNvPr>
          <p:cNvPicPr>
            <a:picLocks noChangeAspect="1"/>
          </p:cNvPicPr>
          <p:nvPr/>
        </p:nvPicPr>
        <p:blipFill>
          <a:blip r:embed="rId3"/>
          <a:stretch>
            <a:fillRect/>
          </a:stretch>
        </p:blipFill>
        <p:spPr>
          <a:xfrm>
            <a:off x="10055354" y="4462071"/>
            <a:ext cx="1656597" cy="1650881"/>
          </a:xfrm>
          <a:prstGeom prst="rect">
            <a:avLst/>
          </a:prstGeom>
        </p:spPr>
      </p:pic>
      <p:sp>
        <p:nvSpPr>
          <p:cNvPr id="8" name="Nadpis 7">
            <a:extLst>
              <a:ext uri="{FF2B5EF4-FFF2-40B4-BE49-F238E27FC236}">
                <a16:creationId xmlns:a16="http://schemas.microsoft.com/office/drawing/2014/main" id="{37E38437-17CA-B720-CD06-360E480429E1}"/>
              </a:ext>
            </a:extLst>
          </p:cNvPr>
          <p:cNvSpPr>
            <a:spLocks noGrp="1"/>
          </p:cNvSpPr>
          <p:nvPr>
            <p:ph type="title"/>
          </p:nvPr>
        </p:nvSpPr>
        <p:spPr>
          <a:xfrm>
            <a:off x="478801" y="309600"/>
            <a:ext cx="11236801" cy="360099"/>
          </a:xfrm>
        </p:spPr>
        <p:txBody>
          <a:bodyPr/>
          <a:lstStyle/>
          <a:p>
            <a:r>
              <a:rPr lang="sk-SK" dirty="0"/>
              <a:t>Podanie podnetu do nášho systému oznamovania podnetov</a:t>
            </a:r>
          </a:p>
        </p:txBody>
      </p:sp>
    </p:spTree>
    <p:extLst>
      <p:ext uri="{BB962C8B-B14F-4D97-AF65-F5344CB8AC3E}">
        <p14:creationId xmlns:p14="http://schemas.microsoft.com/office/powerpoint/2010/main" val="231000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78801" y="309600"/>
            <a:ext cx="11236801" cy="360099"/>
          </a:xfrm>
        </p:spPr>
        <p:txBody>
          <a:bodyPr/>
          <a:lstStyle/>
          <a:p>
            <a:r>
              <a:rPr lang="de-DE"/>
              <a:t>3. </a:t>
            </a:r>
            <a:r>
              <a:rPr lang="de-DE" dirty="0"/>
              <a:t>Haben Sie irgendwelche Fragen?</a:t>
            </a:r>
          </a:p>
        </p:txBody>
      </p:sp>
      <p:sp>
        <p:nvSpPr>
          <p:cNvPr id="3" name="Zástupný objekt pre text 2"/>
          <p:cNvSpPr>
            <a:spLocks noGrp="1"/>
          </p:cNvSpPr>
          <p:nvPr>
            <p:ph type="body" sz="quarter" idx="19"/>
          </p:nvPr>
        </p:nvSpPr>
        <p:spPr>
          <a:xfrm>
            <a:off x="1630680" y="1508760"/>
            <a:ext cx="10084922" cy="4595540"/>
          </a:xfrm>
        </p:spPr>
        <p:txBody>
          <a:bodyPr/>
          <a:lstStyle/>
          <a:p>
            <a:pPr>
              <a:lnSpc>
                <a:spcPct val="150000"/>
              </a:lnSpc>
              <a:buFont typeface="Wingdings" panose="05000000000000000000" pitchFamily="2" charset="2"/>
              <a:buChar char="ü"/>
            </a:pPr>
            <a:r>
              <a:rPr lang="de-DE" sz="2200" dirty="0"/>
              <a:t>Fragen oder Verbesserungsvorschläge zum Hinweisgebersystem können ebenfalls an das Zentrale Aufklärungs-Office gerichtet werden.</a:t>
            </a:r>
          </a:p>
          <a:p>
            <a:pPr>
              <a:lnSpc>
                <a:spcPct val="150000"/>
              </a:lnSpc>
              <a:buFont typeface="Wingdings" panose="05000000000000000000" pitchFamily="2" charset="2"/>
              <a:buChar char="ü"/>
            </a:pPr>
            <a:r>
              <a:rPr lang="de-DE" sz="2200" dirty="0"/>
              <a:t>Darüber hinaus kann unser lokaler Compliance</a:t>
            </a:r>
            <a:r>
              <a:rPr lang="sk-SK" sz="2200" dirty="0"/>
              <a:t> Office</a:t>
            </a:r>
            <a:r>
              <a:rPr lang="de-DE" sz="2200" dirty="0"/>
              <a:t>r/verantwortliche </a:t>
            </a:r>
            <a:r>
              <a:rPr lang="sk-SK" sz="2200" dirty="0"/>
              <a:t>Person</a:t>
            </a:r>
            <a:r>
              <a:rPr lang="de-DE" sz="2200" dirty="0"/>
              <a:t> in allen Angelegenheiten des Hinweisgebersystems in der Gesellschaft Volkswagen Slovakia, </a:t>
            </a:r>
            <a:r>
              <a:rPr lang="de-DE" sz="2200" dirty="0" err="1"/>
              <a:t>a.s.</a:t>
            </a:r>
            <a:r>
              <a:rPr lang="de-DE" sz="2200" dirty="0"/>
              <a:t>, auch über</a:t>
            </a:r>
            <a:r>
              <a:rPr lang="sk-SK" sz="2200" dirty="0"/>
              <a:t> </a:t>
            </a:r>
            <a:r>
              <a:rPr lang="sk-SK" sz="2200" dirty="0" err="1"/>
              <a:t>E-Mail</a:t>
            </a:r>
            <a:r>
              <a:rPr lang="de-DE" sz="2200" dirty="0"/>
              <a:t> </a:t>
            </a:r>
            <a:r>
              <a:rPr lang="de-DE" sz="2200" b="1" dirty="0">
                <a:solidFill>
                  <a:schemeClr val="tx2"/>
                </a:solidFill>
              </a:rPr>
              <a:t>compliance@volkswagen.sk</a:t>
            </a:r>
            <a:r>
              <a:rPr lang="de-DE" sz="2200" b="1" dirty="0"/>
              <a:t> </a:t>
            </a:r>
            <a:r>
              <a:rPr lang="de-DE" sz="2200" dirty="0"/>
              <a:t>angesprochen werden. </a:t>
            </a:r>
          </a:p>
        </p:txBody>
      </p:sp>
      <p:pic>
        <p:nvPicPr>
          <p:cNvPr id="6" name="Obrázok 5"/>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478801" y="3264436"/>
            <a:ext cx="797793" cy="796842"/>
          </a:xfrm>
          <a:prstGeom prst="rect">
            <a:avLst/>
          </a:prstGeom>
        </p:spPr>
      </p:pic>
    </p:spTree>
    <p:extLst>
      <p:ext uri="{BB962C8B-B14F-4D97-AF65-F5344CB8AC3E}">
        <p14:creationId xmlns:p14="http://schemas.microsoft.com/office/powerpoint/2010/main" val="406335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sk-SK" dirty="0"/>
              <a:t>4</a:t>
            </a:r>
            <a:r>
              <a:rPr lang="de-DE" dirty="0"/>
              <a:t>. Externer Meldekanal</a:t>
            </a:r>
          </a:p>
        </p:txBody>
      </p:sp>
      <p:sp>
        <p:nvSpPr>
          <p:cNvPr id="3" name="Zástupný objekt pre text 2"/>
          <p:cNvSpPr>
            <a:spLocks noGrp="1"/>
          </p:cNvSpPr>
          <p:nvPr>
            <p:ph type="body" sz="quarter" idx="19"/>
          </p:nvPr>
        </p:nvSpPr>
        <p:spPr>
          <a:xfrm>
            <a:off x="478801" y="675732"/>
            <a:ext cx="11233150" cy="6044247"/>
          </a:xfrm>
        </p:spPr>
        <p:txBody>
          <a:bodyPr/>
          <a:lstStyle/>
          <a:p>
            <a:pPr>
              <a:lnSpc>
                <a:spcPct val="150000"/>
              </a:lnSpc>
              <a:buFont typeface="Wingdings" panose="05000000000000000000" pitchFamily="2" charset="2"/>
              <a:buChar char="ü"/>
            </a:pPr>
            <a:r>
              <a:rPr lang="de-DE" sz="2200" dirty="0"/>
              <a:t>Auf dem Territorium der Slowakischen Republik steht uns das Amt für den Schutz von Hinweisgebern zur Verfügung.</a:t>
            </a:r>
          </a:p>
          <a:p>
            <a:pPr>
              <a:lnSpc>
                <a:spcPct val="150000"/>
              </a:lnSpc>
              <a:buFont typeface="Wingdings" panose="05000000000000000000" pitchFamily="2" charset="2"/>
              <a:buChar char="ü"/>
            </a:pPr>
            <a:r>
              <a:rPr lang="de-DE" sz="2200" dirty="0"/>
              <a:t>Das Amt für den Schutz von Hinweisgebern wurde eingerichtet, um diejenigen zu beraten und zu unterstützen, die illegalen Aktivitäten melden, die das öffentliche Interesse bedrohen. Dabei handelt es sich vor allem um Straftaten, Delikte und Delikte, die sich negativ auf die Gesellschaft auswirken und über das Interesse des Einzelnen hinausgehen.</a:t>
            </a:r>
          </a:p>
          <a:p>
            <a:pPr>
              <a:lnSpc>
                <a:spcPct val="150000"/>
              </a:lnSpc>
              <a:buFont typeface="Wingdings" panose="05000000000000000000" pitchFamily="2" charset="2"/>
              <a:buChar char="ü"/>
            </a:pPr>
            <a:r>
              <a:rPr lang="de-DE" sz="2200" dirty="0"/>
              <a:t>Das Amt nimmt als externer Meldekanal ebenfalls Hinweise auf potenzielles Fehlverhalten entgegen. Externer Meldekanal ist: </a:t>
            </a:r>
            <a:r>
              <a:rPr lang="de-DE" sz="2200" b="1" dirty="0">
                <a:hlinkClick r:id="rId2"/>
              </a:rPr>
              <a:t>https://www.oznamovatelia.sk/en/chcem-oznamit/</a:t>
            </a:r>
            <a:endParaRPr lang="de-DE" sz="2200" b="1" dirty="0"/>
          </a:p>
          <a:p>
            <a:pPr>
              <a:lnSpc>
                <a:spcPct val="150000"/>
              </a:lnSpc>
              <a:buFont typeface="Wingdings" panose="05000000000000000000" pitchFamily="2" charset="2"/>
              <a:buChar char="ü"/>
            </a:pPr>
            <a:r>
              <a:rPr lang="de-DE" sz="2200" dirty="0"/>
              <a:t>Zuständig für die Entgegennahme einer Meldung ist neben dem Amt für den Schutz von Hinweisgebern auch die Staatsanwaltschaft oder die zuständige Verwaltungs- oder sonstige Behörde oder Einrichtung im Sinne des Gesetzes über den Schutz des Hinweisgebers von gesellschaftsgefährlichen Tätigkeiten.</a:t>
            </a:r>
          </a:p>
        </p:txBody>
      </p:sp>
    </p:spTree>
    <p:extLst>
      <p:ext uri="{BB962C8B-B14F-4D97-AF65-F5344CB8AC3E}">
        <p14:creationId xmlns:p14="http://schemas.microsoft.com/office/powerpoint/2010/main" val="244391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de-DE" dirty="0"/>
              <a:t>Hinweisgebersystem</a:t>
            </a:r>
          </a:p>
        </p:txBody>
      </p:sp>
      <p:pic>
        <p:nvPicPr>
          <p:cNvPr id="7" name="Obrázok 6" descr="Obrázok, na ktorom je text, písmo, logo, symbol&#10;&#10;Automaticky generovaný popis">
            <a:extLst>
              <a:ext uri="{FF2B5EF4-FFF2-40B4-BE49-F238E27FC236}">
                <a16:creationId xmlns:a16="http://schemas.microsoft.com/office/drawing/2014/main" id="{29A0B08F-0021-2F45-1855-B2E1322FC968}"/>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6579870" y="247670"/>
            <a:ext cx="4762500" cy="1219200"/>
          </a:xfrm>
          <a:prstGeom prst="rect">
            <a:avLst/>
          </a:prstGeom>
        </p:spPr>
      </p:pic>
      <p:sp>
        <p:nvSpPr>
          <p:cNvPr id="10" name="Zástupný objekt pre text 2">
            <a:extLst>
              <a:ext uri="{FF2B5EF4-FFF2-40B4-BE49-F238E27FC236}">
                <a16:creationId xmlns:a16="http://schemas.microsoft.com/office/drawing/2014/main" id="{8334EBD5-5072-4757-08C1-6C73623EE21B}"/>
              </a:ext>
            </a:extLst>
          </p:cNvPr>
          <p:cNvSpPr txBox="1">
            <a:spLocks/>
          </p:cNvSpPr>
          <p:nvPr/>
        </p:nvSpPr>
        <p:spPr bwMode="gray">
          <a:xfrm>
            <a:off x="479425" y="1044840"/>
            <a:ext cx="11233150" cy="5371200"/>
          </a:xfrm>
          <a:prstGeom prst="rect">
            <a:avLst/>
          </a:prstGeom>
        </p:spPr>
        <p:txBody>
          <a:bodyPr vert="horz" lIns="0" tIns="0" rIns="0" bIns="0" rtlCol="0">
            <a:noAutofit/>
          </a:bodyPr>
          <a:lstStyle>
            <a:lvl1pPr marL="0" marR="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lang="en-GB" sz="1800" b="0" kern="1200" noProof="0">
                <a:solidFill>
                  <a:schemeClr val="tx1"/>
                </a:solidFill>
                <a:latin typeface="+mj-lt"/>
                <a:ea typeface="+mn-ea"/>
                <a:cs typeface="+mn-cs"/>
              </a:defRPr>
            </a:lvl1pPr>
            <a:lvl2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kern="1200">
                <a:solidFill>
                  <a:schemeClr val="tx1"/>
                </a:solidFill>
                <a:latin typeface="+mn-lt"/>
                <a:ea typeface="+mn-ea"/>
                <a:cs typeface="+mn-cs"/>
              </a:defRPr>
            </a:lvl2pPr>
            <a:lvl3pPr marL="431979" indent="0" algn="l" defTabSz="1219140" rtl="0" eaLnBrk="1" latinLnBrk="0" hangingPunct="1">
              <a:spcBef>
                <a:spcPts val="267"/>
              </a:spcBef>
              <a:buFont typeface="VW Text Office" panose="020B0503040200000003" pitchFamily="34" charset="0"/>
              <a:buNone/>
              <a:defRPr sz="1800" kern="1200">
                <a:solidFill>
                  <a:schemeClr val="tx1"/>
                </a:solidFill>
                <a:latin typeface="+mn-lt"/>
                <a:ea typeface="+mn-ea"/>
                <a:cs typeface="+mn-cs"/>
              </a:defRPr>
            </a:lvl3pPr>
            <a:lvl4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kern="1200">
                <a:solidFill>
                  <a:schemeClr val="tx1"/>
                </a:solidFill>
                <a:latin typeface="+mn-lt"/>
                <a:ea typeface="+mn-ea"/>
                <a:cs typeface="+mn-cs"/>
              </a:defRPr>
            </a:lvl4pPr>
            <a:lvl5pPr marL="431979" indent="0" algn="l" defTabSz="1219140" rtl="0" eaLnBrk="1" latinLnBrk="0" hangingPunct="1">
              <a:spcBef>
                <a:spcPts val="267"/>
              </a:spcBef>
              <a:buFont typeface="Symbol" panose="05050102010706020507" pitchFamily="18" charset="2"/>
              <a:buNone/>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latin typeface="+mn-lt"/>
              </a:rPr>
              <a:t>1. Unser Hinweisgebersystem</a:t>
            </a:r>
          </a:p>
          <a:p>
            <a:r>
              <a:rPr lang="de-DE" dirty="0">
                <a:latin typeface="+mn-lt"/>
              </a:rPr>
              <a:t>2. Welche Art von Meldung möchten Sie abgeben? </a:t>
            </a:r>
          </a:p>
          <a:p>
            <a:pPr marL="715963" indent="-342900">
              <a:buFont typeface="+mj-lt"/>
              <a:buAutoNum type="alphaLcPeriod"/>
            </a:pPr>
            <a:r>
              <a:rPr lang="de-DE" dirty="0">
                <a:latin typeface="+mn-lt"/>
              </a:rPr>
              <a:t>Eine Beschwerde über Produkte oder Dienstleistungen an unseren Kundendienst</a:t>
            </a:r>
          </a:p>
          <a:p>
            <a:pPr marL="715963" indent="-342900">
              <a:buFont typeface="+mj-lt"/>
              <a:buAutoNum type="alphaLcPeriod"/>
            </a:pPr>
            <a:r>
              <a:rPr lang="de-DE" dirty="0">
                <a:latin typeface="+mn-lt"/>
              </a:rPr>
              <a:t>Eine Verdachtsmeldung zu potentiellem Fehlverhalten an unser Hinweisgebersystem</a:t>
            </a:r>
          </a:p>
          <a:p>
            <a:pPr marL="898525" indent="-457200">
              <a:buFont typeface="Wingdings" panose="05000000000000000000" pitchFamily="2" charset="2"/>
              <a:buChar char="Ø"/>
            </a:pPr>
            <a:r>
              <a:rPr lang="de-DE" dirty="0">
                <a:latin typeface="+mn-lt"/>
              </a:rPr>
              <a:t>E-Mail-Adresse</a:t>
            </a:r>
          </a:p>
          <a:p>
            <a:pPr marL="898525" indent="-457200">
              <a:buFont typeface="Wingdings" panose="05000000000000000000" pitchFamily="2" charset="2"/>
              <a:buChar char="Ø"/>
            </a:pPr>
            <a:r>
              <a:rPr lang="de-DE" dirty="0">
                <a:latin typeface="+mn-lt"/>
              </a:rPr>
              <a:t>Per Post / Persönlich</a:t>
            </a:r>
          </a:p>
          <a:p>
            <a:pPr marL="898525" indent="-457200">
              <a:buFont typeface="Wingdings" panose="05000000000000000000" pitchFamily="2" charset="2"/>
              <a:buChar char="Ø"/>
            </a:pPr>
            <a:r>
              <a:rPr lang="de-DE" dirty="0">
                <a:latin typeface="+mn-lt"/>
              </a:rPr>
              <a:t>Ombudsleute</a:t>
            </a:r>
          </a:p>
          <a:p>
            <a:pPr marL="898525" indent="-457200">
              <a:buFont typeface="Wingdings" panose="05000000000000000000" pitchFamily="2" charset="2"/>
              <a:buChar char="Ø"/>
            </a:pPr>
            <a:r>
              <a:rPr lang="de-DE" dirty="0">
                <a:latin typeface="+mn-lt"/>
              </a:rPr>
              <a:t>Online-Meldekanal</a:t>
            </a:r>
          </a:p>
          <a:p>
            <a:pPr marL="898525" indent="-457200">
              <a:buFont typeface="Wingdings" panose="05000000000000000000" pitchFamily="2" charset="2"/>
              <a:buChar char="Ø"/>
            </a:pPr>
            <a:r>
              <a:rPr lang="de-DE" dirty="0">
                <a:latin typeface="+mn-lt"/>
              </a:rPr>
              <a:t>Telefon</a:t>
            </a:r>
          </a:p>
          <a:p>
            <a:pPr marL="898525" indent="-457200">
              <a:buFont typeface="Wingdings" panose="05000000000000000000" pitchFamily="2" charset="2"/>
              <a:buChar char="Ø"/>
            </a:pPr>
            <a:r>
              <a:rPr lang="de-DE" dirty="0">
                <a:latin typeface="+mn-lt"/>
              </a:rPr>
              <a:t>App: „</a:t>
            </a:r>
            <a:r>
              <a:rPr lang="de-DE" dirty="0" err="1">
                <a:latin typeface="+mn-lt"/>
              </a:rPr>
              <a:t>SpeakUp</a:t>
            </a:r>
            <a:r>
              <a:rPr lang="de-DE" dirty="0">
                <a:latin typeface="+mn-lt"/>
              </a:rPr>
              <a:t> Listen </a:t>
            </a:r>
            <a:r>
              <a:rPr lang="de-DE" dirty="0" err="1">
                <a:latin typeface="+mn-lt"/>
              </a:rPr>
              <a:t>for</a:t>
            </a:r>
            <a:r>
              <a:rPr lang="de-DE" dirty="0">
                <a:latin typeface="+mn-lt"/>
              </a:rPr>
              <a:t> a </a:t>
            </a:r>
            <a:r>
              <a:rPr lang="de-DE" dirty="0" err="1">
                <a:latin typeface="+mn-lt"/>
              </a:rPr>
              <a:t>change</a:t>
            </a:r>
            <a:r>
              <a:rPr lang="de-DE" dirty="0">
                <a:latin typeface="+mn-lt"/>
              </a:rPr>
              <a:t>”</a:t>
            </a:r>
          </a:p>
          <a:p>
            <a:r>
              <a:rPr lang="de-DE" dirty="0">
                <a:latin typeface="+mn-lt"/>
              </a:rPr>
              <a:t>4. Haben Sie irgendwelche Fragen?</a:t>
            </a:r>
          </a:p>
          <a:p>
            <a:r>
              <a:rPr lang="de-DE" dirty="0">
                <a:latin typeface="+mn-lt"/>
              </a:rPr>
              <a:t>5. Externer Meldekanal </a:t>
            </a:r>
          </a:p>
        </p:txBody>
      </p:sp>
    </p:spTree>
    <p:extLst>
      <p:ext uri="{BB962C8B-B14F-4D97-AF65-F5344CB8AC3E}">
        <p14:creationId xmlns:p14="http://schemas.microsoft.com/office/powerpoint/2010/main" val="163632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extLst>
              <p:ext uri="{D42A27DB-BD31-4B8C-83A1-F6EECF244321}">
                <p14:modId xmlns:p14="http://schemas.microsoft.com/office/powerpoint/2010/main" val="4020814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sk-SK" dirty="0"/>
              <a:t>1. </a:t>
            </a:r>
            <a:r>
              <a:rPr lang="de-DE" dirty="0"/>
              <a:t>Unser Hinweisgebersystem</a:t>
            </a:r>
            <a:endParaRPr lang="sk-SK" dirty="0"/>
          </a:p>
        </p:txBody>
      </p:sp>
      <p:sp>
        <p:nvSpPr>
          <p:cNvPr id="17" name="Zástupný objekt pre text 16"/>
          <p:cNvSpPr>
            <a:spLocks noGrp="1"/>
          </p:cNvSpPr>
          <p:nvPr>
            <p:ph type="body" sz="quarter" idx="19"/>
          </p:nvPr>
        </p:nvSpPr>
        <p:spPr>
          <a:xfrm>
            <a:off x="479425" y="1017970"/>
            <a:ext cx="11233150" cy="4611655"/>
          </a:xfrm>
        </p:spPr>
        <p:txBody>
          <a:bodyPr/>
          <a:lstStyle/>
          <a:p>
            <a:pPr marL="285750" indent="-285750" algn="just">
              <a:lnSpc>
                <a:spcPct val="150000"/>
              </a:lnSpc>
              <a:spcBef>
                <a:spcPts val="0"/>
              </a:spcBef>
              <a:spcAft>
                <a:spcPts val="600"/>
              </a:spcAft>
              <a:buFont typeface="Wingdings" panose="05000000000000000000" pitchFamily="2" charset="2"/>
              <a:buChar char="ü"/>
            </a:pPr>
            <a:r>
              <a:rPr lang="de-DE" sz="2200" dirty="0"/>
              <a:t>Die Einhaltung gesetzlicher Vorschriften, interner Regeln, der Prinzipen unserer Verhaltensgrundsätze sowie des Code </a:t>
            </a:r>
            <a:r>
              <a:rPr lang="de-DE" sz="2200" dirty="0" err="1"/>
              <a:t>of</a:t>
            </a:r>
            <a:r>
              <a:rPr lang="de-DE" sz="2200" dirty="0"/>
              <a:t> </a:t>
            </a:r>
            <a:r>
              <a:rPr lang="de-DE" sz="2200" dirty="0" err="1"/>
              <a:t>Conduct</a:t>
            </a:r>
            <a:r>
              <a:rPr lang="de-DE" sz="2200" dirty="0"/>
              <a:t> für Geschäftspartner hat bei Volkswagen Slovakia, </a:t>
            </a:r>
            <a:r>
              <a:rPr lang="de-DE" sz="2200" dirty="0" err="1"/>
              <a:t>a.s.</a:t>
            </a:r>
            <a:r>
              <a:rPr lang="de-DE" sz="2200" dirty="0"/>
              <a:t>, oberste Priorität. </a:t>
            </a:r>
          </a:p>
          <a:p>
            <a:pPr marL="285750" indent="-285750" algn="just">
              <a:lnSpc>
                <a:spcPct val="150000"/>
              </a:lnSpc>
              <a:spcBef>
                <a:spcPts val="0"/>
              </a:spcBef>
              <a:spcAft>
                <a:spcPts val="600"/>
              </a:spcAft>
              <a:buFont typeface="Wingdings" panose="05000000000000000000" pitchFamily="2" charset="2"/>
              <a:buChar char="ü"/>
            </a:pPr>
            <a:r>
              <a:rPr lang="de-DE" sz="2200" dirty="0"/>
              <a:t>Der Erfolg unseres Unternehmens basiert auf Integrität und Compliance. Um diesem Anspruch gerecht zu werden, ist es wichtig, von möglichem Fehlverhalten unserer eigenen Beschäftigten oder denen unserer Zulieferer zu erfahren und dieses zu unterbinden. Deshalb </a:t>
            </a:r>
            <a:r>
              <a:rPr lang="sk-SK" sz="2200" dirty="0" err="1"/>
              <a:t>betreibt</a:t>
            </a:r>
            <a:r>
              <a:rPr lang="sk-SK" sz="2200" dirty="0"/>
              <a:t> </a:t>
            </a:r>
            <a:r>
              <a:rPr lang="de-DE" sz="2200" dirty="0"/>
              <a:t>das Zentrale Aufklärungs-Office beauftragt, ein unabhängiges, unparteiisches und vertrauliches Hinweisgebersystem.</a:t>
            </a:r>
          </a:p>
        </p:txBody>
      </p:sp>
    </p:spTree>
    <p:extLst>
      <p:ext uri="{BB962C8B-B14F-4D97-AF65-F5344CB8AC3E}">
        <p14:creationId xmlns:p14="http://schemas.microsoft.com/office/powerpoint/2010/main" val="303490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sk-SK" dirty="0"/>
              <a:t>1. </a:t>
            </a:r>
            <a:r>
              <a:rPr lang="de-DE" dirty="0"/>
              <a:t>Unser Hinweisgebersystem</a:t>
            </a:r>
            <a:endParaRPr lang="sk-SK" dirty="0"/>
          </a:p>
        </p:txBody>
      </p:sp>
      <p:sp>
        <p:nvSpPr>
          <p:cNvPr id="17" name="Zástupný objekt pre text 16"/>
          <p:cNvSpPr>
            <a:spLocks noGrp="1"/>
          </p:cNvSpPr>
          <p:nvPr>
            <p:ph type="body" sz="quarter" idx="19"/>
          </p:nvPr>
        </p:nvSpPr>
        <p:spPr>
          <a:xfrm>
            <a:off x="479425" y="911290"/>
            <a:ext cx="11233150" cy="5672390"/>
          </a:xfrm>
        </p:spPr>
        <p:txBody>
          <a:bodyPr/>
          <a:lstStyle/>
          <a:p>
            <a:pPr marL="285750" indent="-285750" algn="just">
              <a:lnSpc>
                <a:spcPct val="150000"/>
              </a:lnSpc>
              <a:spcBef>
                <a:spcPts val="0"/>
              </a:spcBef>
              <a:spcAft>
                <a:spcPts val="600"/>
              </a:spcAft>
              <a:buFont typeface="Wingdings" panose="05000000000000000000" pitchFamily="2" charset="2"/>
              <a:buChar char="ü"/>
            </a:pPr>
            <a:r>
              <a:rPr lang="de-DE" sz="2200" dirty="0"/>
              <a:t>Eine wichtige Säule unseres Hinweisgebersystems ist der Grundsatz des fairen Verfahrens. Es garantiert den größtmöglichen Schutz für Hinweisgeber*innen, Betroffene und Beschäftigte, die an der Aufklärung des gemeldeten Fehlverhaltens mitwirken. </a:t>
            </a:r>
          </a:p>
          <a:p>
            <a:pPr marL="285750" indent="-285750" algn="just">
              <a:lnSpc>
                <a:spcPct val="150000"/>
              </a:lnSpc>
              <a:spcBef>
                <a:spcPts val="0"/>
              </a:spcBef>
              <a:spcAft>
                <a:spcPts val="600"/>
              </a:spcAft>
              <a:buFont typeface="Wingdings" panose="05000000000000000000" pitchFamily="2" charset="2"/>
              <a:buChar char="ü"/>
            </a:pPr>
            <a:r>
              <a:rPr lang="de-DE" sz="2200" dirty="0"/>
              <a:t>Dazu gehört auch, dass wir Möglichkeiten zur anonymen Meldung und Kommunikation anbieten. Wir versichern keine Maßnahmen zu ergreifen, um anonyme Hinweisgeber*innen zu identifizieren, die unser Hinweisgebersystem nicht missbrauchen. Benachteiligungen von Hinweisgeber*innen und allen Personen, die zu Untersuchungen bei Volkswagen Slovakia, </a:t>
            </a:r>
            <a:r>
              <a:rPr lang="de-DE" sz="2200" dirty="0" err="1"/>
              <a:t>a.s.</a:t>
            </a:r>
            <a:r>
              <a:rPr lang="de-DE" sz="2200" dirty="0"/>
              <a:t>, beitragen, werden nicht toleriert. Für Betroffene gilt die Unschuldsvermutung, bis der Verstoß nachgewiesen ist. Die Untersuchungen werden mit äußerster Vertraulichkeit durchgeführt. Die Informationen werden in einem fairen, schnellen und geschützten Verfahren verarbeitet.</a:t>
            </a:r>
            <a:r>
              <a:rPr lang="sk-SK" sz="2200" dirty="0"/>
              <a:t> </a:t>
            </a:r>
          </a:p>
        </p:txBody>
      </p:sp>
    </p:spTree>
    <p:extLst>
      <p:ext uri="{BB962C8B-B14F-4D97-AF65-F5344CB8AC3E}">
        <p14:creationId xmlns:p14="http://schemas.microsoft.com/office/powerpoint/2010/main" val="257977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sk-SK" dirty="0"/>
              <a:t>1. </a:t>
            </a:r>
            <a:r>
              <a:rPr lang="de-DE" dirty="0"/>
              <a:t>Unser Hinweisgebersystem</a:t>
            </a:r>
            <a:endParaRPr lang="sk-SK" dirty="0"/>
          </a:p>
        </p:txBody>
      </p:sp>
      <p:sp>
        <p:nvSpPr>
          <p:cNvPr id="17" name="Zástupný objekt pre text 16"/>
          <p:cNvSpPr>
            <a:spLocks noGrp="1"/>
          </p:cNvSpPr>
          <p:nvPr>
            <p:ph type="body" sz="quarter" idx="19"/>
          </p:nvPr>
        </p:nvSpPr>
        <p:spPr>
          <a:xfrm>
            <a:off x="479425" y="1389546"/>
            <a:ext cx="11233150" cy="4935054"/>
          </a:xfrm>
        </p:spPr>
        <p:txBody>
          <a:bodyPr/>
          <a:lstStyle/>
          <a:p>
            <a:pPr marL="285750" indent="-285750" algn="just">
              <a:lnSpc>
                <a:spcPct val="150000"/>
              </a:lnSpc>
              <a:spcBef>
                <a:spcPts val="0"/>
              </a:spcBef>
              <a:spcAft>
                <a:spcPts val="600"/>
              </a:spcAft>
              <a:buFont typeface="Wingdings" panose="05000000000000000000" pitchFamily="2" charset="2"/>
              <a:buChar char="ü"/>
            </a:pPr>
            <a:r>
              <a:rPr lang="de-DE" sz="2200" dirty="0"/>
              <a:t>Qualifizierte und erfahrenen Mitarbeitende des Zentralen Aufklärungs-Offices prüfen alle Meldungen auf potentiell Schwere Regelverstöße durch Beschäftigte des Volkswagen Konzerns gründlich und gehen ihnen systematisch nach. </a:t>
            </a:r>
          </a:p>
          <a:p>
            <a:pPr marL="285750" indent="-285750" algn="just">
              <a:lnSpc>
                <a:spcPct val="150000"/>
              </a:lnSpc>
              <a:spcBef>
                <a:spcPts val="0"/>
              </a:spcBef>
              <a:spcAft>
                <a:spcPts val="600"/>
              </a:spcAft>
              <a:buFont typeface="Wingdings" panose="05000000000000000000" pitchFamily="2" charset="2"/>
              <a:buChar char="ü"/>
            </a:pPr>
            <a:r>
              <a:rPr lang="de-DE" sz="2200" dirty="0"/>
              <a:t>Zunächst erhalten Sie eine Eingangsbestätigung. </a:t>
            </a:r>
          </a:p>
          <a:p>
            <a:pPr marL="285750" indent="-285750" algn="just">
              <a:lnSpc>
                <a:spcPct val="150000"/>
              </a:lnSpc>
              <a:spcBef>
                <a:spcPts val="0"/>
              </a:spcBef>
              <a:spcAft>
                <a:spcPts val="600"/>
              </a:spcAft>
              <a:buFont typeface="Wingdings" panose="05000000000000000000" pitchFamily="2" charset="2"/>
              <a:buChar char="ü"/>
            </a:pPr>
            <a:r>
              <a:rPr lang="de-DE" sz="2200" dirty="0"/>
              <a:t>Anschließend bewertet das Aufklärungs-Office Ihren Hinweis. Dies beinhaltet die Beschaffung von Informationen insbesondere vom Hinweisgeber. </a:t>
            </a:r>
          </a:p>
          <a:p>
            <a:pPr marL="285750" indent="-285750" algn="just">
              <a:lnSpc>
                <a:spcPct val="150000"/>
              </a:lnSpc>
              <a:spcBef>
                <a:spcPts val="0"/>
              </a:spcBef>
              <a:spcAft>
                <a:spcPts val="600"/>
              </a:spcAft>
              <a:buFont typeface="Wingdings" panose="05000000000000000000" pitchFamily="2" charset="2"/>
              <a:buChar char="ü"/>
            </a:pPr>
            <a:r>
              <a:rPr lang="de-DE" sz="2200" dirty="0"/>
              <a:t>Nur wenn sich daraus ein Anfangsverdacht auf einen potentiellen Schweren Regelverstoß ergibt, wird eine geeignete Untersuchungseinheit mit der Untersuchung des Falls beauftragt. </a:t>
            </a:r>
          </a:p>
        </p:txBody>
      </p:sp>
      <p:sp>
        <p:nvSpPr>
          <p:cNvPr id="5" name="Zástupný objekt pre text 1"/>
          <p:cNvSpPr>
            <a:spLocks noGrp="1"/>
          </p:cNvSpPr>
          <p:nvPr>
            <p:ph type="body" sz="quarter" idx="18"/>
          </p:nvPr>
        </p:nvSpPr>
        <p:spPr>
          <a:xfrm>
            <a:off x="478800" y="849573"/>
            <a:ext cx="11233150" cy="360099"/>
          </a:xfrm>
        </p:spPr>
        <p:style>
          <a:lnRef idx="1">
            <a:schemeClr val="dk1"/>
          </a:lnRef>
          <a:fillRef idx="2">
            <a:schemeClr val="dk1"/>
          </a:fillRef>
          <a:effectRef idx="1">
            <a:schemeClr val="dk1"/>
          </a:effectRef>
          <a:fontRef idx="minor">
            <a:schemeClr val="dk1"/>
          </a:fontRef>
        </p:style>
        <p:txBody>
          <a:bodyPr/>
          <a:lstStyle/>
          <a:p>
            <a:pPr algn="ctr"/>
            <a:r>
              <a:rPr lang="de-DE" dirty="0"/>
              <a:t>Wie bearbeiten wir Ihren Hinweis?</a:t>
            </a:r>
            <a:r>
              <a:rPr lang="sk-SK" dirty="0"/>
              <a:t> 1/3</a:t>
            </a:r>
          </a:p>
        </p:txBody>
      </p:sp>
    </p:spTree>
    <p:extLst>
      <p:ext uri="{BB962C8B-B14F-4D97-AF65-F5344CB8AC3E}">
        <p14:creationId xmlns:p14="http://schemas.microsoft.com/office/powerpoint/2010/main" val="51262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sk-SK" dirty="0"/>
              <a:t>1. </a:t>
            </a:r>
            <a:r>
              <a:rPr lang="de-DE" dirty="0"/>
              <a:t>Unser Hinweisgebersystem</a:t>
            </a:r>
            <a:endParaRPr lang="sk-SK" dirty="0"/>
          </a:p>
        </p:txBody>
      </p:sp>
      <p:sp>
        <p:nvSpPr>
          <p:cNvPr id="17" name="Zástupný objekt pre text 16"/>
          <p:cNvSpPr>
            <a:spLocks noGrp="1"/>
          </p:cNvSpPr>
          <p:nvPr>
            <p:ph type="body" sz="quarter" idx="19"/>
          </p:nvPr>
        </p:nvSpPr>
        <p:spPr>
          <a:xfrm>
            <a:off x="479425" y="1389546"/>
            <a:ext cx="11233150" cy="4133399"/>
          </a:xfrm>
        </p:spPr>
        <p:txBody>
          <a:bodyPr/>
          <a:lstStyle/>
          <a:p>
            <a:pPr marL="285750" indent="-285750" algn="just">
              <a:lnSpc>
                <a:spcPct val="150000"/>
              </a:lnSpc>
              <a:spcBef>
                <a:spcPts val="0"/>
              </a:spcBef>
              <a:spcAft>
                <a:spcPts val="600"/>
              </a:spcAft>
              <a:buFont typeface="Wingdings" panose="05000000000000000000" pitchFamily="2" charset="2"/>
              <a:buChar char="ü"/>
            </a:pPr>
            <a:r>
              <a:rPr lang="de-DE" sz="2200" dirty="0"/>
              <a:t>Anschließend bewertet das Aufklärungs-Office die Untersuchungsergebnisse und spricht im Fall eines festgestellten Fehlverhaltens eine geeignete Sanktionierungs-Empfehlung aus.</a:t>
            </a:r>
          </a:p>
          <a:p>
            <a:pPr marL="285750" indent="-285750" algn="just">
              <a:lnSpc>
                <a:spcPct val="150000"/>
              </a:lnSpc>
              <a:spcBef>
                <a:spcPts val="0"/>
              </a:spcBef>
              <a:spcAft>
                <a:spcPts val="600"/>
              </a:spcAft>
              <a:buFont typeface="Wingdings" panose="05000000000000000000" pitchFamily="2" charset="2"/>
              <a:buChar char="ü"/>
            </a:pPr>
            <a:r>
              <a:rPr lang="de-DE" sz="2200" dirty="0"/>
              <a:t>Informationen über den Bearbeitungsstatus* </a:t>
            </a:r>
            <a:r>
              <a:rPr lang="sk-SK" sz="2200" dirty="0"/>
              <a:t>des</a:t>
            </a:r>
            <a:r>
              <a:rPr lang="de-DE" sz="2200" dirty="0"/>
              <a:t> Hinweises sowie über das Ergebnis einer möglichen Untersuchung werden den Hinweisgebenden unverzüglich mitgeteilt. </a:t>
            </a:r>
          </a:p>
          <a:p>
            <a:pPr marL="285750" indent="-285750" algn="just">
              <a:lnSpc>
                <a:spcPct val="150000"/>
              </a:lnSpc>
              <a:spcBef>
                <a:spcPts val="0"/>
              </a:spcBef>
              <a:spcAft>
                <a:spcPts val="600"/>
              </a:spcAft>
              <a:buFont typeface="Wingdings" panose="05000000000000000000" pitchFamily="2" charset="2"/>
              <a:buChar char="ü"/>
            </a:pPr>
            <a:endParaRPr lang="de-DE" sz="2200" dirty="0"/>
          </a:p>
        </p:txBody>
      </p:sp>
      <p:sp>
        <p:nvSpPr>
          <p:cNvPr id="5" name="Zástupný objekt pre text 1"/>
          <p:cNvSpPr>
            <a:spLocks noGrp="1"/>
          </p:cNvSpPr>
          <p:nvPr>
            <p:ph type="body" sz="quarter" idx="18"/>
          </p:nvPr>
        </p:nvSpPr>
        <p:spPr>
          <a:xfrm>
            <a:off x="478800" y="849573"/>
            <a:ext cx="11233150" cy="360099"/>
          </a:xfrm>
        </p:spPr>
        <p:style>
          <a:lnRef idx="1">
            <a:schemeClr val="dk1"/>
          </a:lnRef>
          <a:fillRef idx="2">
            <a:schemeClr val="dk1"/>
          </a:fillRef>
          <a:effectRef idx="1">
            <a:schemeClr val="dk1"/>
          </a:effectRef>
          <a:fontRef idx="minor">
            <a:schemeClr val="dk1"/>
          </a:fontRef>
        </p:style>
        <p:txBody>
          <a:bodyPr/>
          <a:lstStyle/>
          <a:p>
            <a:pPr algn="ctr"/>
            <a:r>
              <a:rPr lang="de-DE" dirty="0"/>
              <a:t>Wie bearbeiten wir Ihren Hinweis?</a:t>
            </a:r>
            <a:r>
              <a:rPr lang="sk-SK" dirty="0"/>
              <a:t> </a:t>
            </a:r>
            <a:r>
              <a:rPr lang="de-DE" dirty="0"/>
              <a:t>2</a:t>
            </a:r>
            <a:r>
              <a:rPr lang="sk-SK" dirty="0"/>
              <a:t>/3</a:t>
            </a:r>
          </a:p>
        </p:txBody>
      </p:sp>
      <p:sp>
        <p:nvSpPr>
          <p:cNvPr id="6" name="BlokTextu 5"/>
          <p:cNvSpPr txBox="1"/>
          <p:nvPr/>
        </p:nvSpPr>
        <p:spPr>
          <a:xfrm>
            <a:off x="479425" y="6140767"/>
            <a:ext cx="10295255" cy="307777"/>
          </a:xfrm>
          <a:prstGeom prst="rect">
            <a:avLst/>
          </a:prstGeom>
          <a:noFill/>
        </p:spPr>
        <p:txBody>
          <a:bodyPr wrap="square" lIns="0" tIns="0" rIns="0" bIns="0" rtlCol="0">
            <a:spAutoFit/>
          </a:bodyPr>
          <a:lstStyle/>
          <a:p>
            <a:pPr>
              <a:spcBef>
                <a:spcPts val="400"/>
              </a:spcBef>
            </a:pPr>
            <a:r>
              <a:rPr lang="sk-SK" sz="2000" i="1" dirty="0"/>
              <a:t>* </a:t>
            </a:r>
            <a:r>
              <a:rPr lang="de-DE" sz="2000" i="1" dirty="0"/>
              <a:t>Die Bearbeitungszeit kann variieren und hängt u.a. vom Gegenstand des Hinweises ab.</a:t>
            </a:r>
          </a:p>
        </p:txBody>
      </p:sp>
    </p:spTree>
    <p:extLst>
      <p:ext uri="{BB962C8B-B14F-4D97-AF65-F5344CB8AC3E}">
        <p14:creationId xmlns:p14="http://schemas.microsoft.com/office/powerpoint/2010/main" val="128686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sk-SK" dirty="0"/>
              <a:t>1. </a:t>
            </a:r>
            <a:r>
              <a:rPr lang="de-DE" dirty="0"/>
              <a:t>Unser Hinweisgebersystem</a:t>
            </a:r>
            <a:endParaRPr lang="sk-SK" dirty="0"/>
          </a:p>
        </p:txBody>
      </p:sp>
      <p:sp>
        <p:nvSpPr>
          <p:cNvPr id="17" name="Zástupný objekt pre text 16"/>
          <p:cNvSpPr>
            <a:spLocks noGrp="1"/>
          </p:cNvSpPr>
          <p:nvPr>
            <p:ph type="body" sz="quarter" idx="19"/>
          </p:nvPr>
        </p:nvSpPr>
        <p:spPr>
          <a:xfrm>
            <a:off x="479425" y="1389546"/>
            <a:ext cx="11233150" cy="4599774"/>
          </a:xfrm>
        </p:spPr>
        <p:txBody>
          <a:bodyPr/>
          <a:lstStyle/>
          <a:p>
            <a:pPr marL="285750" indent="-285750" algn="just">
              <a:lnSpc>
                <a:spcPct val="150000"/>
              </a:lnSpc>
              <a:spcBef>
                <a:spcPts val="0"/>
              </a:spcBef>
              <a:spcAft>
                <a:spcPts val="600"/>
              </a:spcAft>
              <a:buFont typeface="Wingdings" panose="05000000000000000000" pitchFamily="2" charset="2"/>
              <a:buChar char="ü"/>
            </a:pPr>
            <a:r>
              <a:rPr lang="de-DE" sz="2200" dirty="0"/>
              <a:t>Potentielle Verstöße gegen den Code </a:t>
            </a:r>
            <a:r>
              <a:rPr lang="de-DE" sz="2200" dirty="0" err="1"/>
              <a:t>of</a:t>
            </a:r>
            <a:r>
              <a:rPr lang="de-DE" sz="2200" dirty="0"/>
              <a:t> </a:t>
            </a:r>
            <a:r>
              <a:rPr lang="de-DE" sz="2200" dirty="0" err="1"/>
              <a:t>Conduct</a:t>
            </a:r>
            <a:r>
              <a:rPr lang="de-DE" sz="2200" dirty="0"/>
              <a:t> für Geschäftspartner, einschließlich schwerwiegender Risiken und Menschenrechts- und Umweltverletzungen durch direkte und indirekte Lieferanten, können ebenfalls an das Zentrale Aufklärungs-Office gemeldet werden. Das gilt ebenso für sonstige Meldungen, die sofortige Maßnahmen durch das Unternehmen erfordern. Das Aufklärungs-Office informiert die zuständigen Stellen, die den Sachverhalt entsprechend bearbeiten. Dazu gehören insbesondere erforderliche Maßnahmen zur Minimierung oder Beendigung von Verstößen und/oder Risiken.</a:t>
            </a:r>
          </a:p>
          <a:p>
            <a:pPr marL="285750" indent="-285750" algn="just">
              <a:lnSpc>
                <a:spcPct val="150000"/>
              </a:lnSpc>
              <a:spcBef>
                <a:spcPts val="0"/>
              </a:spcBef>
              <a:spcAft>
                <a:spcPts val="600"/>
              </a:spcAft>
              <a:buFont typeface="Wingdings" panose="05000000000000000000" pitchFamily="2" charset="2"/>
              <a:buChar char="ü"/>
            </a:pPr>
            <a:r>
              <a:rPr lang="de-DE" sz="2200" dirty="0"/>
              <a:t>Weitere Informationen über die diesbezüglichen Verfahrensgrundsätze  finden Sie </a:t>
            </a:r>
            <a:r>
              <a:rPr lang="de-DE" sz="2200" b="1" dirty="0">
                <a:hlinkClick r:id="rId5"/>
              </a:rPr>
              <a:t>hier</a:t>
            </a:r>
            <a:r>
              <a:rPr lang="de-DE" sz="2200" dirty="0"/>
              <a:t>.</a:t>
            </a:r>
            <a:r>
              <a:rPr lang="sk-SK" sz="2200" dirty="0"/>
              <a:t>*</a:t>
            </a:r>
            <a:endParaRPr lang="de-DE" sz="2200" dirty="0"/>
          </a:p>
        </p:txBody>
      </p:sp>
      <p:sp>
        <p:nvSpPr>
          <p:cNvPr id="5" name="Zástupný objekt pre text 1"/>
          <p:cNvSpPr>
            <a:spLocks noGrp="1"/>
          </p:cNvSpPr>
          <p:nvPr>
            <p:ph type="body" sz="quarter" idx="18"/>
          </p:nvPr>
        </p:nvSpPr>
        <p:spPr>
          <a:xfrm>
            <a:off x="478800" y="849573"/>
            <a:ext cx="11233150" cy="360099"/>
          </a:xfrm>
        </p:spPr>
        <p:style>
          <a:lnRef idx="1">
            <a:schemeClr val="dk1"/>
          </a:lnRef>
          <a:fillRef idx="2">
            <a:schemeClr val="dk1"/>
          </a:fillRef>
          <a:effectRef idx="1">
            <a:schemeClr val="dk1"/>
          </a:effectRef>
          <a:fontRef idx="minor">
            <a:schemeClr val="dk1"/>
          </a:fontRef>
        </p:style>
        <p:txBody>
          <a:bodyPr/>
          <a:lstStyle/>
          <a:p>
            <a:pPr algn="ctr"/>
            <a:r>
              <a:rPr lang="de-DE" dirty="0"/>
              <a:t>Wie bearbeiten wir Ihren Hinweis?</a:t>
            </a:r>
            <a:r>
              <a:rPr lang="sk-SK" dirty="0"/>
              <a:t> </a:t>
            </a:r>
            <a:r>
              <a:rPr lang="de-DE" dirty="0"/>
              <a:t>3</a:t>
            </a:r>
            <a:r>
              <a:rPr lang="sk-SK" dirty="0"/>
              <a:t>/3</a:t>
            </a:r>
          </a:p>
        </p:txBody>
      </p:sp>
      <p:sp>
        <p:nvSpPr>
          <p:cNvPr id="6" name="BlokTextu 5"/>
          <p:cNvSpPr txBox="1"/>
          <p:nvPr/>
        </p:nvSpPr>
        <p:spPr>
          <a:xfrm>
            <a:off x="631200" y="6124574"/>
            <a:ext cx="9845040" cy="553998"/>
          </a:xfrm>
          <a:prstGeom prst="rect">
            <a:avLst/>
          </a:prstGeom>
          <a:noFill/>
        </p:spPr>
        <p:txBody>
          <a:bodyPr wrap="square" lIns="0" tIns="0" rIns="0" bIns="0" rtlCol="0">
            <a:spAutoFit/>
          </a:bodyPr>
          <a:lstStyle/>
          <a:p>
            <a:pPr>
              <a:spcBef>
                <a:spcPts val="400"/>
              </a:spcBef>
            </a:pPr>
            <a:r>
              <a:rPr lang="sk-SK" sz="1800" dirty="0"/>
              <a:t>* https://www.volkswagenag.com/presence/konzern/compliance-und-risikomanagement/compliance/Volkswagen_Group_Complaints_Procedure.pdf</a:t>
            </a:r>
          </a:p>
        </p:txBody>
      </p:sp>
    </p:spTree>
    <p:extLst>
      <p:ext uri="{BB962C8B-B14F-4D97-AF65-F5344CB8AC3E}">
        <p14:creationId xmlns:p14="http://schemas.microsoft.com/office/powerpoint/2010/main" val="299873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a:xfrm>
            <a:off x="479425" y="309600"/>
            <a:ext cx="11233150" cy="360099"/>
          </a:xfrm>
        </p:spPr>
        <p:txBody>
          <a:bodyPr/>
          <a:lstStyle/>
          <a:p>
            <a:r>
              <a:rPr lang="sk-SK" dirty="0"/>
              <a:t>2. </a:t>
            </a:r>
            <a:r>
              <a:rPr lang="de-DE" dirty="0"/>
              <a:t>Welche Art von Meldung möchten Sie abgeben?</a:t>
            </a:r>
          </a:p>
        </p:txBody>
      </p:sp>
      <p:sp>
        <p:nvSpPr>
          <p:cNvPr id="17" name="Zástupný objekt pre text 16"/>
          <p:cNvSpPr>
            <a:spLocks noGrp="1"/>
          </p:cNvSpPr>
          <p:nvPr>
            <p:ph type="body" sz="quarter" idx="19"/>
          </p:nvPr>
        </p:nvSpPr>
        <p:spPr>
          <a:xfrm>
            <a:off x="479425" y="1446245"/>
            <a:ext cx="11233150" cy="4611655"/>
          </a:xfrm>
        </p:spPr>
        <p:txBody>
          <a:bodyPr/>
          <a:lstStyle/>
          <a:p>
            <a:pPr marL="285750" indent="-285750" algn="just">
              <a:lnSpc>
                <a:spcPct val="150000"/>
              </a:lnSpc>
              <a:spcBef>
                <a:spcPts val="0"/>
              </a:spcBef>
              <a:spcAft>
                <a:spcPts val="600"/>
              </a:spcAft>
              <a:buFont typeface="Wingdings" panose="05000000000000000000" pitchFamily="2" charset="2"/>
              <a:buChar char="ü"/>
            </a:pPr>
            <a:r>
              <a:rPr lang="de-DE" sz="2200" dirty="0"/>
              <a:t>Bei Beschwerden bzw. Feedback zu Fahrzeugen und Dienstleistungen von der Gesellschaft Volkswagen Slovakia, </a:t>
            </a:r>
            <a:r>
              <a:rPr lang="de-DE" sz="2200" dirty="0" err="1"/>
              <a:t>a.s.</a:t>
            </a:r>
            <a:r>
              <a:rPr lang="de-DE" sz="2200" dirty="0"/>
              <a:t>, oder unserer Geschäftspartner (z.B. Autohäuser, Werkstätten), </a:t>
            </a:r>
            <a:r>
              <a:rPr lang="sk-SK" sz="2200" dirty="0" err="1"/>
              <a:t>schreiben</a:t>
            </a:r>
            <a:r>
              <a:rPr lang="sk-SK" sz="2200" dirty="0"/>
              <a:t> </a:t>
            </a:r>
            <a:r>
              <a:rPr lang="sk-SK" sz="2200" dirty="0" err="1"/>
              <a:t>Sie</a:t>
            </a:r>
            <a:r>
              <a:rPr lang="sk-SK" sz="2200" dirty="0"/>
              <a:t> </a:t>
            </a:r>
            <a:r>
              <a:rPr lang="de-DE" sz="2200" dirty="0"/>
              <a:t>bitte </a:t>
            </a:r>
            <a:r>
              <a:rPr lang="sk-SK" sz="2200" dirty="0" err="1"/>
              <a:t>E-Mail</a:t>
            </a:r>
            <a:r>
              <a:rPr lang="sk-SK" sz="2200" dirty="0"/>
              <a:t> </a:t>
            </a:r>
            <a:r>
              <a:rPr lang="sk-SK" sz="2200" dirty="0" err="1"/>
              <a:t>an</a:t>
            </a:r>
            <a:r>
              <a:rPr lang="sk-SK" sz="2200" dirty="0"/>
              <a:t> </a:t>
            </a:r>
            <a:r>
              <a:rPr lang="sk-SK" sz="2200" dirty="0" err="1"/>
              <a:t>die</a:t>
            </a:r>
            <a:r>
              <a:rPr lang="sk-SK" sz="2200" dirty="0"/>
              <a:t> </a:t>
            </a:r>
            <a:r>
              <a:rPr lang="sk-SK" sz="2200" dirty="0" err="1"/>
              <a:t>E-Mail-Adresse</a:t>
            </a:r>
            <a:r>
              <a:rPr lang="sk-SK" sz="2200" dirty="0"/>
              <a:t> pinfo@porsche.sk</a:t>
            </a:r>
            <a:r>
              <a:rPr lang="de-DE" sz="2200" dirty="0"/>
              <a:t>.</a:t>
            </a:r>
          </a:p>
          <a:p>
            <a:pPr marL="285750" indent="-285750" algn="just">
              <a:lnSpc>
                <a:spcPct val="150000"/>
              </a:lnSpc>
              <a:spcBef>
                <a:spcPts val="0"/>
              </a:spcBef>
              <a:spcAft>
                <a:spcPts val="600"/>
              </a:spcAft>
              <a:buFont typeface="Wingdings" panose="05000000000000000000" pitchFamily="2" charset="2"/>
              <a:buChar char="ü"/>
            </a:pPr>
            <a:r>
              <a:rPr lang="de-DE" sz="2200" dirty="0"/>
              <a:t>Bitte haben Sie dafür Verständnis, dass wir diesbezügliche Anliegen nicht weiterleiten und aus Zuständigkeitsgründen auch nicht tätig werden können.</a:t>
            </a:r>
          </a:p>
        </p:txBody>
      </p:sp>
      <p:sp>
        <p:nvSpPr>
          <p:cNvPr id="2" name="Zástupný text 1">
            <a:extLst>
              <a:ext uri="{FF2B5EF4-FFF2-40B4-BE49-F238E27FC236}">
                <a16:creationId xmlns:a16="http://schemas.microsoft.com/office/drawing/2014/main" id="{731E9F28-057F-E947-95B4-E8B17EC9D383}"/>
              </a:ext>
            </a:extLst>
          </p:cNvPr>
          <p:cNvSpPr>
            <a:spLocks noGrp="1"/>
          </p:cNvSpPr>
          <p:nvPr>
            <p:ph type="body" sz="quarter" idx="18"/>
          </p:nvPr>
        </p:nvSpPr>
        <p:spPr>
          <a:xfrm>
            <a:off x="479425" y="921183"/>
            <a:ext cx="11233150" cy="304699"/>
          </a:xfrm>
        </p:spPr>
        <p:txBody>
          <a:bodyPr/>
          <a:lstStyle/>
          <a:p>
            <a:r>
              <a:rPr lang="sk-SK" sz="2200" b="1" dirty="0">
                <a:latin typeface="+mn-lt"/>
              </a:rPr>
              <a:t>a. </a:t>
            </a:r>
            <a:r>
              <a:rPr lang="de-DE" sz="2200" b="1" dirty="0">
                <a:latin typeface="+mn-lt"/>
              </a:rPr>
              <a:t>Eine Beschwerde über Produkte oder Dienstleistungen an unseren Kundendienst</a:t>
            </a:r>
            <a:endParaRPr lang="sk-SK" sz="2200" b="1" dirty="0">
              <a:latin typeface="+mn-lt"/>
            </a:endParaRPr>
          </a:p>
        </p:txBody>
      </p:sp>
    </p:spTree>
    <p:extLst>
      <p:ext uri="{BB962C8B-B14F-4D97-AF65-F5344CB8AC3E}">
        <p14:creationId xmlns:p14="http://schemas.microsoft.com/office/powerpoint/2010/main" val="344003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a:xfrm>
            <a:off x="479425" y="309600"/>
            <a:ext cx="11233150" cy="360099"/>
          </a:xfrm>
        </p:spPr>
        <p:txBody>
          <a:bodyPr/>
          <a:lstStyle/>
          <a:p>
            <a:r>
              <a:rPr lang="sk-SK" dirty="0"/>
              <a:t>2. </a:t>
            </a:r>
            <a:r>
              <a:rPr lang="de-DE" dirty="0"/>
              <a:t>Welche Art von Meldung möchten Sie abgeben?</a:t>
            </a:r>
          </a:p>
        </p:txBody>
      </p:sp>
      <p:sp>
        <p:nvSpPr>
          <p:cNvPr id="2" name="Zástupný text 1">
            <a:extLst>
              <a:ext uri="{FF2B5EF4-FFF2-40B4-BE49-F238E27FC236}">
                <a16:creationId xmlns:a16="http://schemas.microsoft.com/office/drawing/2014/main" id="{731E9F28-057F-E947-95B4-E8B17EC9D383}"/>
              </a:ext>
            </a:extLst>
          </p:cNvPr>
          <p:cNvSpPr>
            <a:spLocks noGrp="1"/>
          </p:cNvSpPr>
          <p:nvPr>
            <p:ph type="body" sz="quarter" idx="18"/>
          </p:nvPr>
        </p:nvSpPr>
        <p:spPr>
          <a:xfrm>
            <a:off x="479425" y="921183"/>
            <a:ext cx="11233150" cy="304699"/>
          </a:xfrm>
        </p:spPr>
        <p:txBody>
          <a:bodyPr/>
          <a:lstStyle/>
          <a:p>
            <a:r>
              <a:rPr lang="sk-SK" sz="2200" b="1" dirty="0"/>
              <a:t>b. </a:t>
            </a:r>
            <a:r>
              <a:rPr lang="de-DE" sz="2200" b="1" dirty="0"/>
              <a:t>Eine Verdachtsmeldung zu potentiellem Fehlverhalten an unser Hinweisgebersystem</a:t>
            </a:r>
          </a:p>
        </p:txBody>
      </p:sp>
      <p:sp>
        <p:nvSpPr>
          <p:cNvPr id="5" name="Zástupný objekt pre text 16">
            <a:extLst>
              <a:ext uri="{FF2B5EF4-FFF2-40B4-BE49-F238E27FC236}">
                <a16:creationId xmlns:a16="http://schemas.microsoft.com/office/drawing/2014/main" id="{A05AAA57-E60A-DA9C-CD11-8173052E884B}"/>
              </a:ext>
            </a:extLst>
          </p:cNvPr>
          <p:cNvSpPr>
            <a:spLocks noGrp="1"/>
          </p:cNvSpPr>
          <p:nvPr>
            <p:ph type="body" sz="quarter" idx="19"/>
          </p:nvPr>
        </p:nvSpPr>
        <p:spPr>
          <a:xfrm>
            <a:off x="1326776" y="1477366"/>
            <a:ext cx="10385799" cy="2650626"/>
          </a:xfrm>
        </p:spPr>
        <p:txBody>
          <a:bodyPr/>
          <a:lstStyle/>
          <a:p>
            <a:pPr marL="285750" indent="-285750" algn="just">
              <a:lnSpc>
                <a:spcPct val="150000"/>
              </a:lnSpc>
              <a:spcBef>
                <a:spcPts val="0"/>
              </a:spcBef>
              <a:spcAft>
                <a:spcPts val="600"/>
              </a:spcAft>
              <a:buFont typeface="Wingdings" panose="05000000000000000000" pitchFamily="2" charset="2"/>
              <a:buChar char="ü"/>
            </a:pPr>
            <a:r>
              <a:rPr lang="de-DE" sz="2200" dirty="0"/>
              <a:t>Das Hinweisgebersystem bietet verschiedene Kanäle, um potenzielles Fehlverhalten von Beschäftigten oder Verstöße gegen den Code </a:t>
            </a:r>
            <a:r>
              <a:rPr lang="de-DE" sz="2200" dirty="0" err="1"/>
              <a:t>of</a:t>
            </a:r>
            <a:r>
              <a:rPr lang="de-DE" sz="2200" dirty="0"/>
              <a:t> </a:t>
            </a:r>
            <a:r>
              <a:rPr lang="de-DE" sz="2200" dirty="0" err="1"/>
              <a:t>Conduct</a:t>
            </a:r>
            <a:r>
              <a:rPr lang="de-DE" sz="2200" dirty="0"/>
              <a:t> für Geschäftspartner in unserer Lieferkette zu melden, die eine schnelle Überprüfung und – falls notwendig – Reaktion unseres Unternehmens er</a:t>
            </a:r>
            <a:r>
              <a:rPr lang="sk-SK" sz="2200" dirty="0" err="1"/>
              <a:t>fordern</a:t>
            </a:r>
            <a:r>
              <a:rPr lang="de-DE" sz="2200" dirty="0"/>
              <a:t>. </a:t>
            </a:r>
            <a:r>
              <a:rPr lang="sk-SK" sz="2200" dirty="0"/>
              <a:t>  </a:t>
            </a:r>
          </a:p>
          <a:p>
            <a:pPr marL="285750" indent="-285750" algn="just">
              <a:lnSpc>
                <a:spcPct val="150000"/>
              </a:lnSpc>
              <a:spcBef>
                <a:spcPts val="0"/>
              </a:spcBef>
              <a:spcAft>
                <a:spcPts val="600"/>
              </a:spcAft>
              <a:buFont typeface="Wingdings" panose="05000000000000000000" pitchFamily="2" charset="2"/>
              <a:buChar char="ü"/>
            </a:pPr>
            <a:r>
              <a:rPr lang="de-DE" sz="2200" dirty="0"/>
              <a:t>Dies berührt jedoch nicht das gesetzlich verankerte Recht, sich wie unten beschrieben an die zuständigen Behörden (Strafverfolgungsbehörden) zu wenden.</a:t>
            </a:r>
          </a:p>
        </p:txBody>
      </p:sp>
      <p:pic>
        <p:nvPicPr>
          <p:cNvPr id="6" name="Obrázok 5">
            <a:extLst>
              <a:ext uri="{FF2B5EF4-FFF2-40B4-BE49-F238E27FC236}">
                <a16:creationId xmlns:a16="http://schemas.microsoft.com/office/drawing/2014/main" id="{37FCEECB-EE57-DF1C-69E8-59CA2DBB9A41}"/>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197146" y="2533464"/>
            <a:ext cx="1129630" cy="1130978"/>
          </a:xfrm>
          <a:prstGeom prst="rect">
            <a:avLst/>
          </a:prstGeom>
        </p:spPr>
      </p:pic>
    </p:spTree>
    <p:extLst>
      <p:ext uri="{BB962C8B-B14F-4D97-AF65-F5344CB8AC3E}">
        <p14:creationId xmlns:p14="http://schemas.microsoft.com/office/powerpoint/2010/main" val="3985650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JaOaAn_RKm.S.y61Xs4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k5qjmZWRPefsYitTy0iV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0HwmdfwTOSPuwitQDNLv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oiYAgmwQQaGR.w8JO99y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mE65cL1R_iHHZyrYD1Y5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2C8gvxuTtKXYgc01jiW5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0.PUvBZRAGIbcE..556F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4F1RV7F9QhW8BJ0IbGaVO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TiCgu9GQGGLbMPHMt2J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rX2UwPTRUGGSJeTI9WsW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2C8gvxuTtKXYgc01jiW5Q"/>
</p:tagLst>
</file>

<file path=ppt/theme/theme1.xml><?xml version="1.0" encoding="utf-8"?>
<a:theme xmlns:a="http://schemas.openxmlformats.org/drawingml/2006/main" name="VW Master DE">
  <a:themeElements>
    <a:clrScheme name="VW 7">
      <a:dk1>
        <a:sysClr val="windowText" lastClr="000000"/>
      </a:dk1>
      <a:lt1>
        <a:sysClr val="window" lastClr="FFFFFF"/>
      </a:lt1>
      <a:dk2>
        <a:srgbClr val="001E50"/>
      </a:dk2>
      <a:lt2>
        <a:srgbClr val="00B0F0"/>
      </a:lt2>
      <a:accent1>
        <a:srgbClr val="00437A"/>
      </a:accent1>
      <a:accent2>
        <a:srgbClr val="A9E3FF"/>
      </a:accent2>
      <a:accent3>
        <a:srgbClr val="0082D6"/>
      </a:accent3>
      <a:accent4>
        <a:srgbClr val="4CC7F4"/>
      </a:accent4>
      <a:accent5>
        <a:srgbClr val="6A767D"/>
      </a:accent5>
      <a:accent6>
        <a:srgbClr val="C2CACF"/>
      </a:accent6>
      <a:hlink>
        <a:srgbClr val="001E50"/>
      </a:hlink>
      <a:folHlink>
        <a:srgbClr val="00B0F0"/>
      </a:folHlink>
    </a:clrScheme>
    <a:fontScheme name="Benutzerdefiniert 5">
      <a:majorFont>
        <a:latin typeface="VW Head Office Bold"/>
        <a:ea typeface=""/>
        <a:cs typeface=""/>
      </a:majorFont>
      <a:minorFont>
        <a:latin typeface="VW Text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0" indent="0" algn="l">
          <a:spcBef>
            <a:spcPts val="400"/>
          </a:spcBef>
          <a:buFont typeface="Arial" panose="020B0604020202020204" pitchFamily="34" charset="0"/>
          <a:buNone/>
          <a:defRPr sz="18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a:spcBef>
            <a:spcPts val="400"/>
          </a:spcBef>
          <a:buFont typeface="Arial" panose="020B0604020202020204" pitchFamily="34" charset="0"/>
          <a:buNone/>
          <a:defRPr sz="1800" dirty="0" err="1" smtClean="0"/>
        </a:defPPr>
      </a:lstStyle>
    </a:txDef>
  </a:objectDefaults>
  <a:extraClrSchemeLst/>
  <a:custClrLst>
    <a:custClr name="Yellow">
      <a:srgbClr val="FFD100"/>
    </a:custClr>
    <a:custClr name="Tangarine">
      <a:srgbClr val="F8AC00"/>
    </a:custClr>
    <a:custClr name="Orange">
      <a:srgbClr val="EE7203"/>
    </a:custClr>
    <a:custClr name="Accent">
      <a:srgbClr val="EA4F5F"/>
    </a:custClr>
    <a:custClr name="Red1">
      <a:srgbClr val="FA0032"/>
    </a:custClr>
    <a:custClr name="Red2">
      <a:srgbClr val="E4002C"/>
    </a:custClr>
    <a:custClr name="Red3">
      <a:srgbClr val="B22020"/>
    </a:custClr>
    <a:custClr name="Red4">
      <a:srgbClr val="FF335C"/>
    </a:custClr>
    <a:custClr name="Purple1">
      <a:srgbClr val="DC328A"/>
    </a:custClr>
    <a:custClr name="Purple2">
      <a:srgbClr val="B82585"/>
    </a:custClr>
    <a:custClr name="Purple3">
      <a:srgbClr val="7F328A"/>
    </a:custClr>
    <a:custClr name="Lila">
      <a:srgbClr val="5B08A4"/>
    </a:custClr>
    <a:custClr name="Blau">
      <a:srgbClr val="0040C5"/>
    </a:custClr>
    <a:custClr name="Mint">
      <a:srgbClr val="00CACA"/>
    </a:custClr>
    <a:custClr name="Mint1">
      <a:srgbClr val="00E6E6"/>
    </a:custClr>
    <a:custClr name="Mint2">
      <a:srgbClr val="00A8A8"/>
    </a:custClr>
    <a:custClr name="Green1">
      <a:srgbClr val="ADE5A1"/>
    </a:custClr>
    <a:custClr name="Green2">
      <a:srgbClr val="8BC481"/>
    </a:custClr>
    <a:custClr name="Green3">
      <a:srgbClr val="48AD3E"/>
    </a:custClr>
    <a:custClr name="Green4">
      <a:srgbClr val="128836"/>
    </a:custClr>
    <a:custClr name="Green5">
      <a:srgbClr val="029640"/>
    </a:custClr>
  </a:custClrLst>
  <a:extLst>
    <a:ext uri="{05A4C25C-085E-4340-85A3-A5531E510DB2}">
      <thm15:themeFamily xmlns:thm15="http://schemas.microsoft.com/office/thememl/2012/main" name="Prezentácia6" id="{F0952E63-38F6-45CD-9E18-8133E0CB2DBC}" vid="{98A04D1A-6E95-434F-9923-76CB71A3422F}"/>
    </a:ext>
  </a:extLst>
</a:theme>
</file>

<file path=ppt/theme/theme2.xml><?xml version="1.0" encoding="utf-8"?>
<a:theme xmlns:a="http://schemas.openxmlformats.org/drawingml/2006/main" name="Larissa">
  <a:themeElements>
    <a:clrScheme name="VW 5">
      <a:dk1>
        <a:sysClr val="windowText" lastClr="000000"/>
      </a:dk1>
      <a:lt1>
        <a:sysClr val="window" lastClr="FFFFFF"/>
      </a:lt1>
      <a:dk2>
        <a:srgbClr val="C2CACF"/>
      </a:dk2>
      <a:lt2>
        <a:srgbClr val="6A767D"/>
      </a:lt2>
      <a:accent1>
        <a:srgbClr val="00B0F0"/>
      </a:accent1>
      <a:accent2>
        <a:srgbClr val="001E50"/>
      </a:accent2>
      <a:accent3>
        <a:srgbClr val="0082D6"/>
      </a:accent3>
      <a:accent4>
        <a:srgbClr val="A9E3FF"/>
      </a:accent4>
      <a:accent5>
        <a:srgbClr val="B6BFC5"/>
      </a:accent5>
      <a:accent6>
        <a:srgbClr val="DFE4E8"/>
      </a:accent6>
      <a:hlink>
        <a:srgbClr val="001E50"/>
      </a:hlink>
      <a:folHlink>
        <a:srgbClr val="00B0F0"/>
      </a:folHlink>
    </a:clrScheme>
    <a:fontScheme name="Benutzerdefiniert 5">
      <a:majorFont>
        <a:latin typeface="VW Head Office Bold"/>
        <a:ea typeface=""/>
        <a:cs typeface=""/>
      </a:majorFont>
      <a:minorFont>
        <a:latin typeface="VW Text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VW 5">
      <a:dk1>
        <a:sysClr val="windowText" lastClr="000000"/>
      </a:dk1>
      <a:lt1>
        <a:sysClr val="window" lastClr="FFFFFF"/>
      </a:lt1>
      <a:dk2>
        <a:srgbClr val="C2CACF"/>
      </a:dk2>
      <a:lt2>
        <a:srgbClr val="6A767D"/>
      </a:lt2>
      <a:accent1>
        <a:srgbClr val="00B0F0"/>
      </a:accent1>
      <a:accent2>
        <a:srgbClr val="001E50"/>
      </a:accent2>
      <a:accent3>
        <a:srgbClr val="0082D6"/>
      </a:accent3>
      <a:accent4>
        <a:srgbClr val="A9E3FF"/>
      </a:accent4>
      <a:accent5>
        <a:srgbClr val="B6BFC5"/>
      </a:accent5>
      <a:accent6>
        <a:srgbClr val="DFE4E8"/>
      </a:accent6>
      <a:hlink>
        <a:srgbClr val="001E50"/>
      </a:hlink>
      <a:folHlink>
        <a:srgbClr val="00B0F0"/>
      </a:folHlink>
    </a:clrScheme>
    <a:fontScheme name="VW">
      <a:majorFont>
        <a:latin typeface="VW Head Office"/>
        <a:ea typeface=""/>
        <a:cs typeface=""/>
      </a:majorFont>
      <a:minorFont>
        <a:latin typeface="VW Text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VWConfidentiality>Public</VWConfidentiality>
</file>

<file path=customXml/item3.xml><?xml version="1.0" encoding="utf-8"?>
<p:properties xmlns:p="http://schemas.microsoft.com/office/2006/metadata/properties" xmlns:xsi="http://www.w3.org/2001/XMLSchema-instance" xmlns:pc="http://schemas.microsoft.com/office/infopath/2007/PartnerControls">
  <documentManagement>
    <RevIMDocumentOwner xmlns="15789957-6ed6-4153-8432-eff925bdb183">
      <UserInfo>
        <DisplayName/>
        <AccountId xsi:nil="true"/>
        <AccountType/>
      </UserInfo>
    </RevIMDocumentOwner>
    <c8bb6598de4b4c3c9a7ab68d1141afff xmlns="15789957-6ed6-4153-8432-eff925bdb183">
      <Terms xmlns="http://schemas.microsoft.com/office/infopath/2007/PartnerControls"/>
    </c8bb6598de4b4c3c9a7ab68d1141afff>
    <lcf76f155ced4ddcb4097134ff3c332f xmlns="0605e939-9ed2-4fba-90e5-e56e942d0831">
      <Terms xmlns="http://schemas.microsoft.com/office/infopath/2007/PartnerControls"/>
    </lcf76f155ced4ddcb4097134ff3c332f>
    <TaxCatchAll xmlns="15789957-6ed6-4153-8432-eff925bdb183">
      <Value>2</Value>
    </TaxCatchAll>
    <RevIMComments xmlns="15789957-6ed6-4153-8432-eff925bdb183" xsi:nil="true"/>
    <RevIMDeletionDate xmlns="15789957-6ed6-4153-8432-eff925bdb183">2031-09-27T13:31:35+00:00</RevIMDeletionDate>
    <RevIMExtends xmlns="15789957-6ed6-4153-8432-eff925bdb183">{"Locked":null,"LockedBy":null,"UnLocked":null,"UnLockedBy":null,"Classified":"2024-09-27T14:03:32.046Z","KSUClass":"42ddb057-2b2d-4681-bf4e-cf7502f90d53","Reclassified":null,"ReclassifiedBy":null,"EDReclassified":null,"EDReclassifiedBy":null,"EventCreated":null,"EventModified":null,"EventDeleted":null,"EventCreatedBy":null,"EventModifiedBy":null,"EventDeletedBy":null,"Moved":null,"MovedBy":null,"MovedFrom":null}</RevIMExtends>
    <i0f84bba906045b4af568ee102a52dcb xmlns="15789957-6ed6-4153-8432-eff925bdb183">
      <Terms xmlns="http://schemas.microsoft.com/office/infopath/2007/PartnerControls">
        <TermInfo xmlns="http://schemas.microsoft.com/office/infopath/2007/PartnerControls">
          <TermName xmlns="http://schemas.microsoft.com/office/infopath/2007/PartnerControls">2.2 Business documents</TermName>
          <TermId xmlns="http://schemas.microsoft.com/office/infopath/2007/PartnerControls">42ddb057-2b2d-4681-bf4e-cf7502f90d53</TermId>
        </TermInfo>
      </Terms>
    </i0f84bba906045b4af568ee102a52dcb>
    <RevIMEventDate xmlns="15789957-6ed6-4153-8432-eff925bdb183" xsi:nil="true"/>
    <_ip_UnifiedCompliancePolicyUIAction xmlns="http://schemas.microsoft.com/sharepoint/v3" xsi:nil="true"/>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F89FB0FC2E49FE4D8D5512AB2541C99F" ma:contentTypeVersion="25" ma:contentTypeDescription="Umožňuje vytvoriť nový dokument." ma:contentTypeScope="" ma:versionID="8ccf4b69059ce3605089dd51d8e0a706">
  <xsd:schema xmlns:xsd="http://www.w3.org/2001/XMLSchema" xmlns:xs="http://www.w3.org/2001/XMLSchema" xmlns:p="http://schemas.microsoft.com/office/2006/metadata/properties" xmlns:ns1="http://schemas.microsoft.com/sharepoint/v3" xmlns:ns2="0605e939-9ed2-4fba-90e5-e56e942d0831" xmlns:ns3="15789957-6ed6-4153-8432-eff925bdb183" targetNamespace="http://schemas.microsoft.com/office/2006/metadata/properties" ma:root="true" ma:fieldsID="ed6ca0030220a3df9a9f34ad6afae777" ns1:_="" ns2:_="" ns3:_="">
    <xsd:import namespace="http://schemas.microsoft.com/sharepoint/v3"/>
    <xsd:import namespace="0605e939-9ed2-4fba-90e5-e56e942d0831"/>
    <xsd:import namespace="15789957-6ed6-4153-8432-eff925bdb1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c8bb6598de4b4c3c9a7ab68d1141afff" minOccurs="0"/>
                <xsd:element ref="ns3:TaxCatchAll" minOccurs="0"/>
                <xsd:element ref="ns3:TaxCatchAllLabel" minOccurs="0"/>
                <xsd:element ref="ns3:i0f84bba906045b4af568ee102a52dcb" minOccurs="0"/>
                <xsd:element ref="ns3:RevIMDeletionDate" minOccurs="0"/>
                <xsd:element ref="ns3:RevIMEventDate" minOccurs="0"/>
                <xsd:element ref="ns3:RevIMComments" minOccurs="0"/>
                <xsd:element ref="ns3:RevIMDocumentOwner" minOccurs="0"/>
                <xsd:element ref="ns3:RevIMExtends" minOccurs="0"/>
                <xsd:element ref="ns2:MediaServiceDateTaken" minOccurs="0"/>
                <xsd:element ref="ns2:MediaServiceAutoKeyPoints" minOccurs="0"/>
                <xsd:element ref="ns2:MediaServiceKeyPoints" minOccurs="0"/>
                <xsd:element ref="ns2:lcf76f155ced4ddcb4097134ff3c332f"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Vlastnosti zjednotenej politiky dodržiavania súladu" ma:hidden="true" ma:internalName="_ip_UnifiedCompliancePolicyProperties">
      <xsd:simpleType>
        <xsd:restriction base="dms:Note"/>
      </xsd:simpleType>
    </xsd:element>
    <xsd:element name="_ip_UnifiedCompliancePolicyUIAction" ma:index="32" nillable="true" ma:displayName="Akcia v používateľskom rozhraní zjednotenej politiky dodržiavania súladu"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5e939-9ed2-4fba-90e5-e56e942d08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lcf76f155ced4ddcb4097134ff3c332f" ma:index="29" nillable="true" ma:taxonomy="true" ma:internalName="lcf76f155ced4ddcb4097134ff3c332f" ma:taxonomyFieldName="MediaServiceImageTags" ma:displayName="Značky obrázka" ma:readOnly="false" ma:fieldId="{5cf76f15-5ced-4ddc-b409-7134ff3c332f}" ma:taxonomyMulti="true" ma:sspId="d35d9ec1-ff0e-4daf-94ff-594c76aa1822" ma:termSetId="09814cd3-568e-fe90-9814-8d621ff8fb84" ma:anchorId="fba54fb3-c3e1-fe81-a776-ca4b69148c4d" ma:open="true" ma:isKeyword="false">
      <xsd:complexType>
        <xsd:sequence>
          <xsd:element ref="pc:Terms" minOccurs="0" maxOccurs="1"/>
        </xsd:sequence>
      </xsd:complexType>
    </xsd:element>
    <xsd:element name="MediaServiceLocation" ma:index="30" nillable="true" ma:displayName="Location" ma:indexed="true" ma:internalName="MediaServiceLocation" ma:readOnly="true">
      <xsd:simpleType>
        <xsd:restriction base="dms:Text"/>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789957-6ed6-4153-8432-eff925bdb183" elementFormDefault="qualified">
    <xsd:import namespace="http://schemas.microsoft.com/office/2006/documentManagement/types"/>
    <xsd:import namespace="http://schemas.microsoft.com/office/infopath/2007/PartnerControls"/>
    <xsd:element name="c8bb6598de4b4c3c9a7ab68d1141afff" ma:index="14" nillable="true" ma:taxonomy="true" ma:internalName="c8bb6598de4b4c3c9a7ab68d1141afff" ma:taxonomyFieldName="LegalHoldTag" ma:displayName="LegalHold" ma:fieldId="{c8bb6598-de4b-4c3c-9a7a-b68d1141afff}" ma:taxonomyMulti="true" ma:sspId="d35d9ec1-ff0e-4daf-94ff-594c76aa1822" ma:termSetId="1d36a6df-4193-45ed-b3bc-3ba9643c5e0d"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046ef47b-9ee8-4185-a42c-0de3d757dd69}" ma:internalName="TaxCatchAll" ma:showField="CatchAllData" ma:web="15789957-6ed6-4153-8432-eff925bdb183">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046ef47b-9ee8-4185-a42c-0de3d757dd69}" ma:internalName="TaxCatchAllLabel" ma:readOnly="true" ma:showField="CatchAllDataLabel" ma:web="15789957-6ed6-4153-8432-eff925bdb183">
      <xsd:complexType>
        <xsd:complexContent>
          <xsd:extension base="dms:MultiChoiceLookup">
            <xsd:sequence>
              <xsd:element name="Value" type="dms:Lookup" maxOccurs="unbounded" minOccurs="0" nillable="true"/>
            </xsd:sequence>
          </xsd:extension>
        </xsd:complexContent>
      </xsd:complexType>
    </xsd:element>
    <xsd:element name="i0f84bba906045b4af568ee102a52dcb" ma:index="19" nillable="true" ma:taxonomy="true" ma:internalName="i0f84bba906045b4af568ee102a52dcb" ma:taxonomyFieldName="RevIMBCS" ma:displayName="CSD Class" ma:readOnly="true" ma:default="1;#0.1 Initial category|0239cc7a-0c96-48a8-9e0e-a383e362571c" ma:fieldId="{20f84bba-9060-45b4-af56-8ee102a52dcb}" ma:sspId="d35d9ec1-ff0e-4daf-94ff-594c76aa1822" ma:termSetId="83f400d6-6f53-40a3-8fd2-b80b61df545c" ma:anchorId="00000000-0000-0000-0000-000000000000" ma:open="false" ma:isKeyword="false">
      <xsd:complexType>
        <xsd:sequence>
          <xsd:element ref="pc:Terms" minOccurs="0" maxOccurs="1"/>
        </xsd:sequence>
      </xsd:complexType>
    </xsd:element>
    <xsd:element name="RevIMDeletionDate" ma:index="20" nillable="true" ma:displayName="Deletion Date" ma:description="Deletion Date" ma:format="DateOnly" ma:internalName="RevIMDeletionDate" ma:readOnly="true">
      <xsd:simpleType>
        <xsd:restriction base="dms:DateTime"/>
      </xsd:simpleType>
    </xsd:element>
    <xsd:element name="RevIMEventDate" ma:index="21" nillable="true" ma:displayName="Event Date" ma:description="Event Date" ma:format="DateOnly" ma:internalName="RevIMEventDate" ma:readOnly="true">
      <xsd:simpleType>
        <xsd:restriction base="dms:DateTime"/>
      </xsd:simpleType>
    </xsd:element>
    <xsd:element name="RevIMComments" ma:index="22" nillable="true" ma:displayName="Event Comment" ma:internalName="RevIMComments" ma:readOnly="true">
      <xsd:simpleType>
        <xsd:restriction base="dms:Note">
          <xsd:maxLength value="255"/>
        </xsd:restriction>
      </xsd:simpleType>
    </xsd:element>
    <xsd:element name="RevIMDocumentOwner" ma:index="23" nillable="true" ma:displayName="Document Owner" ma:list="UserInfo" ma:internalName="RevIM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MExtends" ma:index="24" nillable="true" ma:displayName="RevIMExtends" ma:hidden="true" ma:internalName="RevIMExtends" ma:readOnly="true">
      <xsd:simpleType>
        <xsd:restriction base="dms:Note"/>
      </xsd:simpleType>
    </xsd:element>
    <xsd:element name="SharedWithUsers" ma:index="35"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9E24B0-21EE-4DEE-9C52-DF6C421864A1}">
  <ds:schemaRefs>
    <ds:schemaRef ds:uri="http://schemas.microsoft.com/sharepoint/v3/contenttype/forms"/>
  </ds:schemaRefs>
</ds:datastoreItem>
</file>

<file path=customXml/itemProps2.xml><?xml version="1.0" encoding="utf-8"?>
<ds:datastoreItem xmlns:ds="http://schemas.openxmlformats.org/officeDocument/2006/customXml" ds:itemID="{ED96099E-BB4E-4C4A-A1C4-0280D82EE58E}">
  <ds:schemaRefs/>
</ds:datastoreItem>
</file>

<file path=customXml/itemProps3.xml><?xml version="1.0" encoding="utf-8"?>
<ds:datastoreItem xmlns:ds="http://schemas.openxmlformats.org/officeDocument/2006/customXml" ds:itemID="{39289C0D-559F-4BEA-A58E-EAF366B0FE03}">
  <ds:schemaRefs>
    <ds:schemaRef ds:uri="http://schemas.microsoft.com/office/2006/metadata/properties"/>
    <ds:schemaRef ds:uri="http://schemas.microsoft.com/sharepoint/v3"/>
    <ds:schemaRef ds:uri="15789957-6ed6-4153-8432-eff925bdb18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0605e939-9ed2-4fba-90e5-e56e942d0831"/>
    <ds:schemaRef ds:uri="http://www.w3.org/XML/1998/namespace"/>
    <ds:schemaRef ds:uri="http://purl.org/dc/dcmitype/"/>
  </ds:schemaRefs>
</ds:datastoreItem>
</file>

<file path=customXml/itemProps4.xml><?xml version="1.0" encoding="utf-8"?>
<ds:datastoreItem xmlns:ds="http://schemas.openxmlformats.org/officeDocument/2006/customXml" ds:itemID="{6975727A-21C8-4581-ABCF-16B2587BD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05e939-9ed2-4fba-90e5-e56e942d0831"/>
    <ds:schemaRef ds:uri="15789957-6ed6-4153-8432-eff925bdb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6b84135-ab90-4b03-a415-784f8f15a7f1}" enabled="1" method="Privileged" siteId="{2882be50-2012-4d88-ac86-544124e120c8}" removed="0"/>
</clbl:labelList>
</file>

<file path=docProps/app.xml><?xml version="1.0" encoding="utf-8"?>
<Properties xmlns="http://schemas.openxmlformats.org/officeDocument/2006/extended-properties" xmlns:vt="http://schemas.openxmlformats.org/officeDocument/2006/docPropsVTypes">
  <Template>blank</Template>
  <TotalTime>0</TotalTime>
  <Words>1361</Words>
  <Application>Microsoft Office PowerPoint</Application>
  <PresentationFormat>Širokouhlá</PresentationFormat>
  <Paragraphs>95</Paragraphs>
  <Slides>17</Slides>
  <Notes>0</Notes>
  <HiddenSlides>0</HiddenSlides>
  <MMClips>0</MMClips>
  <ScaleCrop>false</ScaleCrop>
  <HeadingPairs>
    <vt:vector size="8" baseType="variant">
      <vt:variant>
        <vt:lpstr>Použité písma</vt:lpstr>
      </vt:variant>
      <vt:variant>
        <vt:i4>5</vt:i4>
      </vt:variant>
      <vt:variant>
        <vt:lpstr>Motív</vt:lpstr>
      </vt:variant>
      <vt:variant>
        <vt:i4>1</vt:i4>
      </vt:variant>
      <vt:variant>
        <vt:lpstr>Vložené servery OLE</vt:lpstr>
      </vt:variant>
      <vt:variant>
        <vt:i4>2</vt:i4>
      </vt:variant>
      <vt:variant>
        <vt:lpstr>Nadpisy snímok</vt:lpstr>
      </vt:variant>
      <vt:variant>
        <vt:i4>17</vt:i4>
      </vt:variant>
    </vt:vector>
  </HeadingPairs>
  <TitlesOfParts>
    <vt:vector size="25" baseType="lpstr">
      <vt:lpstr>Arial</vt:lpstr>
      <vt:lpstr>Symbol</vt:lpstr>
      <vt:lpstr>VW Head Office Bold</vt:lpstr>
      <vt:lpstr>VW Text Office</vt:lpstr>
      <vt:lpstr>Wingdings</vt:lpstr>
      <vt:lpstr>VW Master DE</vt:lpstr>
      <vt:lpstr>think-cell Slide</vt:lpstr>
      <vt:lpstr>Adobe Acrobat Document</vt:lpstr>
      <vt:lpstr>Hinweisgebersystem</vt:lpstr>
      <vt:lpstr>Hinweisgebersystem</vt:lpstr>
      <vt:lpstr>1. Unser Hinweisgebersystem</vt:lpstr>
      <vt:lpstr>1. Unser Hinweisgebersystem</vt:lpstr>
      <vt:lpstr>1. Unser Hinweisgebersystem</vt:lpstr>
      <vt:lpstr>1. Unser Hinweisgebersystem</vt:lpstr>
      <vt:lpstr>1. Unser Hinweisgebersystem</vt:lpstr>
      <vt:lpstr>2. Welche Art von Meldung möchten Sie abgeben?</vt:lpstr>
      <vt:lpstr>2. Welche Art von Meldung möchten Sie abgeben?</vt:lpstr>
      <vt:lpstr>Einen Hinweis an unser Hinweisgebersystem abgeben</vt:lpstr>
      <vt:lpstr>Einen Hinweis an unser Hinweisgebersystem abgeben</vt:lpstr>
      <vt:lpstr>Einen Hinweis an unser Hinweisgebersystem abgeben</vt:lpstr>
      <vt:lpstr>Einen Hinweis an unser Hinweisgebersystem abgeben</vt:lpstr>
      <vt:lpstr>Einen Hinweis an unser Hinweisgebersystem abgeben</vt:lpstr>
      <vt:lpstr>Podanie podnetu do nášho systému oznamovania podnetov</vt:lpstr>
      <vt:lpstr>3. Haben Sie irgendwelche Fragen?</vt:lpstr>
      <vt:lpstr>4. Externer Meldekanal</vt:lpstr>
    </vt:vector>
  </TitlesOfParts>
  <Manager/>
  <Company>Volkswagen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Systém oznamovania podnetov</dc:title>
  <dc:subject/>
  <dc:creator>Sucha, Andrea (SRR)</dc:creator>
  <dc:description>Optimized for PowerPoint 2016</dc:description>
  <cp:lastModifiedBy>Sucha, Andrea (SR)</cp:lastModifiedBy>
  <cp:revision>71</cp:revision>
  <cp:lastPrinted>2019-05-23T14:12:38Z</cp:lastPrinted>
  <dcterms:created xsi:type="dcterms:W3CDTF">2022-04-21T12:10:36Z</dcterms:created>
  <dcterms:modified xsi:type="dcterms:W3CDTF">2024-09-30T11:10:02Z</dcterms:modified>
  <cp:category>PowerPoint Master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0x010100F89FB0FC2E49FE4D8D5512AB2541C99F</vt:lpwstr>
  </property>
  <property fmtid="{D5CDD505-2E9C-101B-9397-08002B2CF9AE}" pid="3" name="VWConfidentialityAlign">
    <vt:lpwstr>BottomRight</vt:lpwstr>
  </property>
  <property fmtid="{D5CDD505-2E9C-101B-9397-08002B2CF9AE}" pid="4" name="KsuType">
    <vt:lpwstr>-1</vt:lpwstr>
  </property>
  <property fmtid="{D5CDD505-2E9C-101B-9397-08002B2CF9AE}" pid="5" name="VWConfidentiality">
    <vt:lpwstr>Public</vt:lpwstr>
  </property>
  <property fmtid="{D5CDD505-2E9C-101B-9397-08002B2CF9AE}" pid="6" name="MediaServiceImageTags">
    <vt:lpwstr/>
  </property>
  <property fmtid="{D5CDD505-2E9C-101B-9397-08002B2CF9AE}" pid="7" name="RevIMBCS">
    <vt:lpwstr>2;#2.2 Business documents|42ddb057-2b2d-4681-bf4e-cf7502f90d53</vt:lpwstr>
  </property>
  <property fmtid="{D5CDD505-2E9C-101B-9397-08002B2CF9AE}" pid="8" name="LegalHoldTag">
    <vt:lpwstr/>
  </property>
  <property fmtid="{D5CDD505-2E9C-101B-9397-08002B2CF9AE}" pid="9" name="MSIP_Label_a6b84135-ab90-4b03-a415-784f8f15a7f1_Enabled">
    <vt:lpwstr>true</vt:lpwstr>
  </property>
  <property fmtid="{D5CDD505-2E9C-101B-9397-08002B2CF9AE}" pid="10" name="MSIP_Label_a6b84135-ab90-4b03-a415-784f8f15a7f1_SetDate">
    <vt:lpwstr>2022-12-19T12:31:03Z</vt:lpwstr>
  </property>
  <property fmtid="{D5CDD505-2E9C-101B-9397-08002B2CF9AE}" pid="11" name="MSIP_Label_a6b84135-ab90-4b03-a415-784f8f15a7f1_Method">
    <vt:lpwstr>Privileged</vt:lpwstr>
  </property>
  <property fmtid="{D5CDD505-2E9C-101B-9397-08002B2CF9AE}" pid="12" name="MSIP_Label_a6b84135-ab90-4b03-a415-784f8f15a7f1_Name">
    <vt:lpwstr>a6b84135-ab90-4b03-a415-784f8f15a7f1</vt:lpwstr>
  </property>
  <property fmtid="{D5CDD505-2E9C-101B-9397-08002B2CF9AE}" pid="13" name="MSIP_Label_a6b84135-ab90-4b03-a415-784f8f15a7f1_SiteId">
    <vt:lpwstr>2882be50-2012-4d88-ac86-544124e120c8</vt:lpwstr>
  </property>
  <property fmtid="{D5CDD505-2E9C-101B-9397-08002B2CF9AE}" pid="14" name="MSIP_Label_a6b84135-ab90-4b03-a415-784f8f15a7f1_ActionId">
    <vt:lpwstr>cde19cc4-3749-446a-887b-339b0bd877bb</vt:lpwstr>
  </property>
  <property fmtid="{D5CDD505-2E9C-101B-9397-08002B2CF9AE}" pid="15" name="MSIP_Label_a6b84135-ab90-4b03-a415-784f8f15a7f1_ContentBits">
    <vt:lpwstr>0</vt:lpwstr>
  </property>
</Properties>
</file>