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63" r:id="rId6"/>
    <p:sldId id="269" r:id="rId7"/>
    <p:sldId id="257" r:id="rId8"/>
    <p:sldId id="259" r:id="rId9"/>
    <p:sldId id="270" r:id="rId10"/>
    <p:sldId id="271" r:id="rId11"/>
    <p:sldId id="272" r:id="rId12"/>
    <p:sldId id="260" r:id="rId13"/>
    <p:sldId id="261" r:id="rId14"/>
    <p:sldId id="276" r:id="rId15"/>
    <p:sldId id="265" r:id="rId16"/>
    <p:sldId id="266" r:id="rId17"/>
    <p:sldId id="264" r:id="rId18"/>
    <p:sldId id="274" r:id="rId19"/>
    <p:sldId id="275" r:id="rId20"/>
    <p:sldId id="267" r:id="rId21"/>
    <p:sldId id="268" r:id="rId22"/>
  </p:sldIdLst>
  <p:sldSz cx="12192000" cy="6858000"/>
  <p:notesSz cx="6858000" cy="9144000"/>
  <p:custDataLst>
    <p:tags r:id="rId25"/>
  </p:custDataLst>
  <p:defaultText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pos="302" userDrawn="1">
          <p15:clr>
            <a:srgbClr val="A4A3A4"/>
          </p15:clr>
        </p15:guide>
        <p15:guide id="8" pos="7378" userDrawn="1">
          <p15:clr>
            <a:srgbClr val="A4A3A4"/>
          </p15:clr>
        </p15:guide>
        <p15:guide id="9" orient="horz" pos="958" userDrawn="1">
          <p15:clr>
            <a:srgbClr val="A4A3A4"/>
          </p15:clr>
        </p15:guide>
        <p15:guide id="10" orient="horz" pos="3816" userDrawn="1">
          <p15:clr>
            <a:srgbClr val="A4A3A4"/>
          </p15:clr>
        </p15:guide>
        <p15:guide id="11" pos="3908" userDrawn="1">
          <p15:clr>
            <a:srgbClr val="A4A3A4"/>
          </p15:clr>
        </p15:guide>
        <p15:guide id="1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3D2F1-6BFC-4C65-AFF9-F643E7E6ECCD}" v="41" dt="2024-09-30T11:09:27.7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6" autoAdjust="0"/>
    <p:restoredTop sz="91014" autoAdjust="0"/>
  </p:normalViewPr>
  <p:slideViewPr>
    <p:cSldViewPr snapToGrid="0" snapToObjects="1" showGuides="1">
      <p:cViewPr varScale="1">
        <p:scale>
          <a:sx n="110" d="100"/>
          <a:sy n="110" d="100"/>
        </p:scale>
        <p:origin x="942" y="108"/>
      </p:cViewPr>
      <p:guideLst>
        <p:guide pos="302"/>
        <p:guide pos="7378"/>
        <p:guide orient="horz" pos="958"/>
        <p:guide orient="horz" pos="3816"/>
        <p:guide pos="3908"/>
        <p:guide pos="37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67"/>
    </p:cViewPr>
  </p:sorterViewPr>
  <p:notesViewPr>
    <p:cSldViewPr snapToGrid="0" snapToObjects="1" showGuides="1">
      <p:cViewPr varScale="1">
        <p:scale>
          <a:sx n="81" d="100"/>
          <a:sy n="81" d="100"/>
        </p:scale>
        <p:origin x="28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a, Andrea (SR)" userId="d5b90557-3e28-49ed-9e21-c924ca300701" providerId="ADAL" clId="{9BA3D2F1-6BFC-4C65-AFF9-F643E7E6ECCD}"/>
    <pc:docChg chg="undo redo custSel addSld delSld modSld sldOrd">
      <pc:chgData name="Sucha, Andrea (SR)" userId="d5b90557-3e28-49ed-9e21-c924ca300701" providerId="ADAL" clId="{9BA3D2F1-6BFC-4C65-AFF9-F643E7E6ECCD}" dt="2024-09-30T11:09:27.716" v="1162"/>
      <pc:docMkLst>
        <pc:docMk/>
      </pc:docMkLst>
      <pc:sldChg chg="addSp modSp mod">
        <pc:chgData name="Sucha, Andrea (SR)" userId="d5b90557-3e28-49ed-9e21-c924ca300701" providerId="ADAL" clId="{9BA3D2F1-6BFC-4C65-AFF9-F643E7E6ECCD}" dt="2024-09-27T12:43:43.985" v="935" actId="1076"/>
        <pc:sldMkLst>
          <pc:docMk/>
          <pc:sldMk cId="3440032096" sldId="260"/>
        </pc:sldMkLst>
        <pc:spChg chg="add mod">
          <ac:chgData name="Sucha, Andrea (SR)" userId="d5b90557-3e28-49ed-9e21-c924ca300701" providerId="ADAL" clId="{9BA3D2F1-6BFC-4C65-AFF9-F643E7E6ECCD}" dt="2024-09-27T12:43:43.985" v="935" actId="1076"/>
          <ac:spMkLst>
            <pc:docMk/>
            <pc:sldMk cId="3440032096" sldId="260"/>
            <ac:spMk id="2" creationId="{971DBCA2-382E-9059-0F17-897CBC0A844D}"/>
          </ac:spMkLst>
        </pc:spChg>
        <pc:spChg chg="mod">
          <ac:chgData name="Sucha, Andrea (SR)" userId="d5b90557-3e28-49ed-9e21-c924ca300701" providerId="ADAL" clId="{9BA3D2F1-6BFC-4C65-AFF9-F643E7E6ECCD}" dt="2024-09-27T12:42:53.065" v="928" actId="790"/>
          <ac:spMkLst>
            <pc:docMk/>
            <pc:sldMk cId="3440032096" sldId="260"/>
            <ac:spMk id="15" creationId="{00000000-0000-0000-0000-000000000000}"/>
          </ac:spMkLst>
        </pc:spChg>
        <pc:spChg chg="mod">
          <ac:chgData name="Sucha, Andrea (SR)" userId="d5b90557-3e28-49ed-9e21-c924ca300701" providerId="ADAL" clId="{9BA3D2F1-6BFC-4C65-AFF9-F643E7E6ECCD}" dt="2024-09-27T12:43:41.564" v="934" actId="1076"/>
          <ac:spMkLst>
            <pc:docMk/>
            <pc:sldMk cId="3440032096" sldId="260"/>
            <ac:spMk id="17" creationId="{00000000-0000-0000-0000-000000000000}"/>
          </ac:spMkLst>
        </pc:spChg>
      </pc:sldChg>
      <pc:sldChg chg="addSp delSp modSp mod">
        <pc:chgData name="Sucha, Andrea (SR)" userId="d5b90557-3e28-49ed-9e21-c924ca300701" providerId="ADAL" clId="{9BA3D2F1-6BFC-4C65-AFF9-F643E7E6ECCD}" dt="2024-09-27T12:44:20.442" v="937" actId="790"/>
        <pc:sldMkLst>
          <pc:docMk/>
          <pc:sldMk cId="695062540" sldId="261"/>
        </pc:sldMkLst>
        <pc:spChg chg="add mod">
          <ac:chgData name="Sucha, Andrea (SR)" userId="d5b90557-3e28-49ed-9e21-c924ca300701" providerId="ADAL" clId="{9BA3D2F1-6BFC-4C65-AFF9-F643E7E6ECCD}" dt="2024-09-27T12:43:35.729" v="933" actId="1076"/>
          <ac:spMkLst>
            <pc:docMk/>
            <pc:sldMk cId="695062540" sldId="261"/>
            <ac:spMk id="2" creationId="{A87BC7BE-250E-477D-35F5-3CA0349003CA}"/>
          </ac:spMkLst>
        </pc:spChg>
        <pc:spChg chg="add del mod">
          <ac:chgData name="Sucha, Andrea (SR)" userId="d5b90557-3e28-49ed-9e21-c924ca300701" providerId="ADAL" clId="{9BA3D2F1-6BFC-4C65-AFF9-F643E7E6ECCD}" dt="2024-09-18T13:30:50.645" v="446" actId="478"/>
          <ac:spMkLst>
            <pc:docMk/>
            <pc:sldMk cId="695062540" sldId="261"/>
            <ac:spMk id="4" creationId="{777D8022-E2A7-D1BC-4955-3430CC7ACDBE}"/>
          </ac:spMkLst>
        </pc:spChg>
        <pc:spChg chg="del mod">
          <ac:chgData name="Sucha, Andrea (SR)" userId="d5b90557-3e28-49ed-9e21-c924ca300701" providerId="ADAL" clId="{9BA3D2F1-6BFC-4C65-AFF9-F643E7E6ECCD}" dt="2024-09-18T13:30:02.356" v="439" actId="478"/>
          <ac:spMkLst>
            <pc:docMk/>
            <pc:sldMk cId="695062540" sldId="261"/>
            <ac:spMk id="5" creationId="{00000000-0000-0000-0000-000000000000}"/>
          </ac:spMkLst>
        </pc:spChg>
        <pc:spChg chg="del mod">
          <ac:chgData name="Sucha, Andrea (SR)" userId="d5b90557-3e28-49ed-9e21-c924ca300701" providerId="ADAL" clId="{9BA3D2F1-6BFC-4C65-AFF9-F643E7E6ECCD}" dt="2024-09-18T13:30:20.509" v="441" actId="478"/>
          <ac:spMkLst>
            <pc:docMk/>
            <pc:sldMk cId="695062540" sldId="261"/>
            <ac:spMk id="6" creationId="{00000000-0000-0000-0000-000000000000}"/>
          </ac:spMkLst>
        </pc:spChg>
        <pc:spChg chg="add del mod">
          <ac:chgData name="Sucha, Andrea (SR)" userId="d5b90557-3e28-49ed-9e21-c924ca300701" providerId="ADAL" clId="{9BA3D2F1-6BFC-4C65-AFF9-F643E7E6ECCD}" dt="2024-09-19T09:31:46.665" v="889" actId="478"/>
          <ac:spMkLst>
            <pc:docMk/>
            <pc:sldMk cId="695062540" sldId="261"/>
            <ac:spMk id="10" creationId="{2ADC74E6-8BF2-C1C3-C1E6-F66C57D91304}"/>
          </ac:spMkLst>
        </pc:spChg>
        <pc:spChg chg="add del mod">
          <ac:chgData name="Sucha, Andrea (SR)" userId="d5b90557-3e28-49ed-9e21-c924ca300701" providerId="ADAL" clId="{9BA3D2F1-6BFC-4C65-AFF9-F643E7E6ECCD}" dt="2024-09-19T09:31:47.920" v="890" actId="478"/>
          <ac:spMkLst>
            <pc:docMk/>
            <pc:sldMk cId="695062540" sldId="261"/>
            <ac:spMk id="11" creationId="{B5C3ADBB-E090-BB79-30AA-595E6DB00E06}"/>
          </ac:spMkLst>
        </pc:spChg>
        <pc:spChg chg="mod">
          <ac:chgData name="Sucha, Andrea (SR)" userId="d5b90557-3e28-49ed-9e21-c924ca300701" providerId="ADAL" clId="{9BA3D2F1-6BFC-4C65-AFF9-F643E7E6ECCD}" dt="2024-09-27T12:44:20.442" v="937" actId="790"/>
          <ac:spMkLst>
            <pc:docMk/>
            <pc:sldMk cId="695062540" sldId="261"/>
            <ac:spMk id="15" creationId="{00000000-0000-0000-0000-000000000000}"/>
          </ac:spMkLst>
        </pc:spChg>
        <pc:spChg chg="mod">
          <ac:chgData name="Sucha, Andrea (SR)" userId="d5b90557-3e28-49ed-9e21-c924ca300701" providerId="ADAL" clId="{9BA3D2F1-6BFC-4C65-AFF9-F643E7E6ECCD}" dt="2024-09-27T12:43:31.916" v="932" actId="1076"/>
          <ac:spMkLst>
            <pc:docMk/>
            <pc:sldMk cId="695062540" sldId="261"/>
            <ac:spMk id="17" creationId="{00000000-0000-0000-0000-000000000000}"/>
          </ac:spMkLst>
        </pc:spChg>
        <pc:picChg chg="del">
          <ac:chgData name="Sucha, Andrea (SR)" userId="d5b90557-3e28-49ed-9e21-c924ca300701" providerId="ADAL" clId="{9BA3D2F1-6BFC-4C65-AFF9-F643E7E6ECCD}" dt="2024-09-18T13:31:06.323" v="447" actId="478"/>
          <ac:picMkLst>
            <pc:docMk/>
            <pc:sldMk cId="695062540" sldId="261"/>
            <ac:picMk id="7" creationId="{00000000-0000-0000-0000-000000000000}"/>
          </ac:picMkLst>
        </pc:picChg>
        <pc:picChg chg="add del mod">
          <ac:chgData name="Sucha, Andrea (SR)" userId="d5b90557-3e28-49ed-9e21-c924ca300701" providerId="ADAL" clId="{9BA3D2F1-6BFC-4C65-AFF9-F643E7E6ECCD}" dt="2024-09-19T09:31:48.801" v="891" actId="478"/>
          <ac:picMkLst>
            <pc:docMk/>
            <pc:sldMk cId="695062540" sldId="261"/>
            <ac:picMk id="12" creationId="{65A133A4-A9E5-2F16-BD3F-2E2798551760}"/>
          </ac:picMkLst>
        </pc:picChg>
      </pc:sldChg>
      <pc:sldChg chg="modSp mod">
        <pc:chgData name="Sucha, Andrea (SR)" userId="d5b90557-3e28-49ed-9e21-c924ca300701" providerId="ADAL" clId="{9BA3D2F1-6BFC-4C65-AFF9-F643E7E6ECCD}" dt="2024-09-18T07:50:32.191" v="8" actId="20577"/>
        <pc:sldMkLst>
          <pc:docMk/>
          <pc:sldMk cId="2424279072" sldId="263"/>
        </pc:sldMkLst>
        <pc:spChg chg="mod">
          <ac:chgData name="Sucha, Andrea (SR)" userId="d5b90557-3e28-49ed-9e21-c924ca300701" providerId="ADAL" clId="{9BA3D2F1-6BFC-4C65-AFF9-F643E7E6ECCD}" dt="2024-09-18T07:50:32.191" v="8" actId="20577"/>
          <ac:spMkLst>
            <pc:docMk/>
            <pc:sldMk cId="2424279072" sldId="263"/>
            <ac:spMk id="3" creationId="{00000000-0000-0000-0000-000000000000}"/>
          </ac:spMkLst>
        </pc:spChg>
      </pc:sldChg>
      <pc:sldChg chg="addSp delSp modSp mod ord">
        <pc:chgData name="Sucha, Andrea (SR)" userId="d5b90557-3e28-49ed-9e21-c924ca300701" providerId="ADAL" clId="{9BA3D2F1-6BFC-4C65-AFF9-F643E7E6ECCD}" dt="2024-09-30T11:01:40.181" v="1156" actId="20577"/>
        <pc:sldMkLst>
          <pc:docMk/>
          <pc:sldMk cId="2960429149" sldId="264"/>
        </pc:sldMkLst>
        <pc:spChg chg="mod">
          <ac:chgData name="Sucha, Andrea (SR)" userId="d5b90557-3e28-49ed-9e21-c924ca300701" providerId="ADAL" clId="{9BA3D2F1-6BFC-4C65-AFF9-F643E7E6ECCD}" dt="2024-09-27T15:33:42.647" v="1097" actId="1076"/>
          <ac:spMkLst>
            <pc:docMk/>
            <pc:sldMk cId="2960429149" sldId="264"/>
            <ac:spMk id="2" creationId="{00000000-0000-0000-0000-000000000000}"/>
          </ac:spMkLst>
        </pc:spChg>
        <pc:spChg chg="add mod">
          <ac:chgData name="Sucha, Andrea (SR)" userId="d5b90557-3e28-49ed-9e21-c924ca300701" providerId="ADAL" clId="{9BA3D2F1-6BFC-4C65-AFF9-F643E7E6ECCD}" dt="2024-09-27T15:33:27.515" v="1096"/>
          <ac:spMkLst>
            <pc:docMk/>
            <pc:sldMk cId="2960429149" sldId="264"/>
            <ac:spMk id="4" creationId="{31BBAFD5-FC2C-5C58-D989-D068465BCE39}"/>
          </ac:spMkLst>
        </pc:spChg>
        <pc:spChg chg="del mod">
          <ac:chgData name="Sucha, Andrea (SR)" userId="d5b90557-3e28-49ed-9e21-c924ca300701" providerId="ADAL" clId="{9BA3D2F1-6BFC-4C65-AFF9-F643E7E6ECCD}" dt="2024-09-19T09:33:30.726" v="906" actId="478"/>
          <ac:spMkLst>
            <pc:docMk/>
            <pc:sldMk cId="2960429149" sldId="264"/>
            <ac:spMk id="5" creationId="{00000000-0000-0000-0000-000000000000}"/>
          </ac:spMkLst>
        </pc:spChg>
        <pc:spChg chg="mod">
          <ac:chgData name="Sucha, Andrea (SR)" userId="d5b90557-3e28-49ed-9e21-c924ca300701" providerId="ADAL" clId="{9BA3D2F1-6BFC-4C65-AFF9-F643E7E6ECCD}" dt="2024-09-30T11:01:40.181" v="1156" actId="20577"/>
          <ac:spMkLst>
            <pc:docMk/>
            <pc:sldMk cId="2960429149" sldId="264"/>
            <ac:spMk id="6" creationId="{00000000-0000-0000-0000-000000000000}"/>
          </ac:spMkLst>
        </pc:spChg>
        <pc:spChg chg="del">
          <ac:chgData name="Sucha, Andrea (SR)" userId="d5b90557-3e28-49ed-9e21-c924ca300701" providerId="ADAL" clId="{9BA3D2F1-6BFC-4C65-AFF9-F643E7E6ECCD}" dt="2024-09-19T07:40:54.588" v="493" actId="478"/>
          <ac:spMkLst>
            <pc:docMk/>
            <pc:sldMk cId="2960429149" sldId="264"/>
            <ac:spMk id="7" creationId="{00000000-0000-0000-0000-000000000000}"/>
          </ac:spMkLst>
        </pc:spChg>
        <pc:spChg chg="del">
          <ac:chgData name="Sucha, Andrea (SR)" userId="d5b90557-3e28-49ed-9e21-c924ca300701" providerId="ADAL" clId="{9BA3D2F1-6BFC-4C65-AFF9-F643E7E6ECCD}" dt="2024-09-19T07:40:56.803" v="494" actId="478"/>
          <ac:spMkLst>
            <pc:docMk/>
            <pc:sldMk cId="2960429149" sldId="264"/>
            <ac:spMk id="8" creationId="{00000000-0000-0000-0000-000000000000}"/>
          </ac:spMkLst>
        </pc:spChg>
        <pc:graphicFrameChg chg="add mod">
          <ac:chgData name="Sucha, Andrea (SR)" userId="d5b90557-3e28-49ed-9e21-c924ca300701" providerId="ADAL" clId="{9BA3D2F1-6BFC-4C65-AFF9-F643E7E6ECCD}" dt="2024-09-30T11:01:37.770" v="1155" actId="1076"/>
          <ac:graphicFrameMkLst>
            <pc:docMk/>
            <pc:sldMk cId="2960429149" sldId="264"/>
            <ac:graphicFrameMk id="3" creationId="{11C9FD6C-1DD4-C5CB-3445-3744AB9B557E}"/>
          </ac:graphicFrameMkLst>
        </pc:graphicFrameChg>
        <pc:picChg chg="add mod">
          <ac:chgData name="Sucha, Andrea (SR)" userId="d5b90557-3e28-49ed-9e21-c924ca300701" providerId="ADAL" clId="{9BA3D2F1-6BFC-4C65-AFF9-F643E7E6ECCD}" dt="2024-09-27T13:08:48.223" v="979" actId="1076"/>
          <ac:picMkLst>
            <pc:docMk/>
            <pc:sldMk cId="2960429149" sldId="264"/>
            <ac:picMk id="5" creationId="{564AC537-01A7-2CF4-4231-0F223205FF68}"/>
          </ac:picMkLst>
        </pc:picChg>
        <pc:picChg chg="del">
          <ac:chgData name="Sucha, Andrea (SR)" userId="d5b90557-3e28-49ed-9e21-c924ca300701" providerId="ADAL" clId="{9BA3D2F1-6BFC-4C65-AFF9-F643E7E6ECCD}" dt="2024-09-19T07:40:59.089" v="495" actId="478"/>
          <ac:picMkLst>
            <pc:docMk/>
            <pc:sldMk cId="2960429149" sldId="264"/>
            <ac:picMk id="9" creationId="{00000000-0000-0000-0000-000000000000}"/>
          </ac:picMkLst>
        </pc:picChg>
        <pc:picChg chg="del mod">
          <ac:chgData name="Sucha, Andrea (SR)" userId="d5b90557-3e28-49ed-9e21-c924ca300701" providerId="ADAL" clId="{9BA3D2F1-6BFC-4C65-AFF9-F643E7E6ECCD}" dt="2024-09-27T12:59:14.694" v="955" actId="478"/>
          <ac:picMkLst>
            <pc:docMk/>
            <pc:sldMk cId="2960429149" sldId="264"/>
            <ac:picMk id="10" creationId="{00000000-0000-0000-0000-000000000000}"/>
          </ac:picMkLst>
        </pc:picChg>
      </pc:sldChg>
      <pc:sldChg chg="addSp modSp mod ord">
        <pc:chgData name="Sucha, Andrea (SR)" userId="d5b90557-3e28-49ed-9e21-c924ca300701" providerId="ADAL" clId="{9BA3D2F1-6BFC-4C65-AFF9-F643E7E6ECCD}" dt="2024-09-27T15:33:08.406" v="1093"/>
        <pc:sldMkLst>
          <pc:docMk/>
          <pc:sldMk cId="466696847" sldId="265"/>
        </pc:sldMkLst>
        <pc:spChg chg="mod">
          <ac:chgData name="Sucha, Andrea (SR)" userId="d5b90557-3e28-49ed-9e21-c924ca300701" providerId="ADAL" clId="{9BA3D2F1-6BFC-4C65-AFF9-F643E7E6ECCD}" dt="2024-09-27T13:51:37.195" v="1006" actId="1076"/>
          <ac:spMkLst>
            <pc:docMk/>
            <pc:sldMk cId="466696847" sldId="265"/>
            <ac:spMk id="2" creationId="{00000000-0000-0000-0000-000000000000}"/>
          </ac:spMkLst>
        </pc:spChg>
        <pc:spChg chg="add mod">
          <ac:chgData name="Sucha, Andrea (SR)" userId="d5b90557-3e28-49ed-9e21-c924ca300701" providerId="ADAL" clId="{9BA3D2F1-6BFC-4C65-AFF9-F643E7E6ECCD}" dt="2024-09-19T07:31:12.013" v="466"/>
          <ac:spMkLst>
            <pc:docMk/>
            <pc:sldMk cId="466696847" sldId="265"/>
            <ac:spMk id="3" creationId="{09D8B227-94B3-8B0B-5698-5076869DE883}"/>
          </ac:spMkLst>
        </pc:spChg>
        <pc:spChg chg="mod">
          <ac:chgData name="Sucha, Andrea (SR)" userId="d5b90557-3e28-49ed-9e21-c924ca300701" providerId="ADAL" clId="{9BA3D2F1-6BFC-4C65-AFF9-F643E7E6ECCD}" dt="2024-09-27T15:33:08.406" v="1093"/>
          <ac:spMkLst>
            <pc:docMk/>
            <pc:sldMk cId="466696847" sldId="265"/>
            <ac:spMk id="5" creationId="{00000000-0000-0000-0000-000000000000}"/>
          </ac:spMkLst>
        </pc:spChg>
        <pc:spChg chg="mod">
          <ac:chgData name="Sucha, Andrea (SR)" userId="d5b90557-3e28-49ed-9e21-c924ca300701" providerId="ADAL" clId="{9BA3D2F1-6BFC-4C65-AFF9-F643E7E6ECCD}" dt="2024-09-27T13:51:34.751" v="1005" actId="1076"/>
          <ac:spMkLst>
            <pc:docMk/>
            <pc:sldMk cId="466696847" sldId="265"/>
            <ac:spMk id="6" creationId="{00000000-0000-0000-0000-000000000000}"/>
          </ac:spMkLst>
        </pc:spChg>
        <pc:spChg chg="mod">
          <ac:chgData name="Sucha, Andrea (SR)" userId="d5b90557-3e28-49ed-9e21-c924ca300701" providerId="ADAL" clId="{9BA3D2F1-6BFC-4C65-AFF9-F643E7E6ECCD}" dt="2024-09-19T07:34:05.473" v="474" actId="113"/>
          <ac:spMkLst>
            <pc:docMk/>
            <pc:sldMk cId="466696847" sldId="265"/>
            <ac:spMk id="8" creationId="{00000000-0000-0000-0000-000000000000}"/>
          </ac:spMkLst>
        </pc:spChg>
      </pc:sldChg>
      <pc:sldChg chg="addSp delSp modSp mod ord">
        <pc:chgData name="Sucha, Andrea (SR)" userId="d5b90557-3e28-49ed-9e21-c924ca300701" providerId="ADAL" clId="{9BA3D2F1-6BFC-4C65-AFF9-F643E7E6ECCD}" dt="2024-09-27T15:33:22.705" v="1095" actId="1076"/>
        <pc:sldMkLst>
          <pc:docMk/>
          <pc:sldMk cId="926118475" sldId="266"/>
        </pc:sldMkLst>
        <pc:spChg chg="mod">
          <ac:chgData name="Sucha, Andrea (SR)" userId="d5b90557-3e28-49ed-9e21-c924ca300701" providerId="ADAL" clId="{9BA3D2F1-6BFC-4C65-AFF9-F643E7E6ECCD}" dt="2024-09-27T15:33:22.705" v="1095" actId="1076"/>
          <ac:spMkLst>
            <pc:docMk/>
            <pc:sldMk cId="926118475" sldId="266"/>
            <ac:spMk id="2" creationId="{00000000-0000-0000-0000-000000000000}"/>
          </ac:spMkLst>
        </pc:spChg>
        <pc:spChg chg="mod">
          <ac:chgData name="Sucha, Andrea (SR)" userId="d5b90557-3e28-49ed-9e21-c924ca300701" providerId="ADAL" clId="{9BA3D2F1-6BFC-4C65-AFF9-F643E7E6ECCD}" dt="2024-09-27T13:51:49.895" v="1008" actId="1076"/>
          <ac:spMkLst>
            <pc:docMk/>
            <pc:sldMk cId="926118475" sldId="266"/>
            <ac:spMk id="3" creationId="{00000000-0000-0000-0000-000000000000}"/>
          </ac:spMkLst>
        </pc:spChg>
        <pc:spChg chg="del mod">
          <ac:chgData name="Sucha, Andrea (SR)" userId="d5b90557-3e28-49ed-9e21-c924ca300701" providerId="ADAL" clId="{9BA3D2F1-6BFC-4C65-AFF9-F643E7E6ECCD}" dt="2024-09-19T09:32:51.841" v="901" actId="478"/>
          <ac:spMkLst>
            <pc:docMk/>
            <pc:sldMk cId="926118475" sldId="266"/>
            <ac:spMk id="5" creationId="{00000000-0000-0000-0000-000000000000}"/>
          </ac:spMkLst>
        </pc:spChg>
        <pc:spChg chg="add mod">
          <ac:chgData name="Sucha, Andrea (SR)" userId="d5b90557-3e28-49ed-9e21-c924ca300701" providerId="ADAL" clId="{9BA3D2F1-6BFC-4C65-AFF9-F643E7E6ECCD}" dt="2024-09-27T15:33:12.034" v="1094"/>
          <ac:spMkLst>
            <pc:docMk/>
            <pc:sldMk cId="926118475" sldId="266"/>
            <ac:spMk id="6" creationId="{B27F4B37-B15B-58EE-5E90-763FCA40660F}"/>
          </ac:spMkLst>
        </pc:spChg>
        <pc:spChg chg="add mod">
          <ac:chgData name="Sucha, Andrea (SR)" userId="d5b90557-3e28-49ed-9e21-c924ca300701" providerId="ADAL" clId="{9BA3D2F1-6BFC-4C65-AFF9-F643E7E6ECCD}" dt="2024-09-19T09:32:53.900" v="903"/>
          <ac:spMkLst>
            <pc:docMk/>
            <pc:sldMk cId="926118475" sldId="266"/>
            <ac:spMk id="7" creationId="{187BEF6D-DB48-8720-D5FF-B8332AA0FE54}"/>
          </ac:spMkLst>
        </pc:spChg>
      </pc:sldChg>
      <pc:sldChg chg="modSp mod">
        <pc:chgData name="Sucha, Andrea (SR)" userId="d5b90557-3e28-49ed-9e21-c924ca300701" providerId="ADAL" clId="{9BA3D2F1-6BFC-4C65-AFF9-F643E7E6ECCD}" dt="2024-09-27T16:21:44.094" v="1118" actId="20577"/>
        <pc:sldMkLst>
          <pc:docMk/>
          <pc:sldMk cId="4063355967" sldId="267"/>
        </pc:sldMkLst>
        <pc:spChg chg="mod">
          <ac:chgData name="Sucha, Andrea (SR)" userId="d5b90557-3e28-49ed-9e21-c924ca300701" providerId="ADAL" clId="{9BA3D2F1-6BFC-4C65-AFF9-F643E7E6ECCD}" dt="2024-09-27T16:21:44.094" v="1118" actId="20577"/>
          <ac:spMkLst>
            <pc:docMk/>
            <pc:sldMk cId="4063355967" sldId="267"/>
            <ac:spMk id="3" creationId="{00000000-0000-0000-0000-000000000000}"/>
          </ac:spMkLst>
        </pc:spChg>
        <pc:spChg chg="mod">
          <ac:chgData name="Sucha, Andrea (SR)" userId="d5b90557-3e28-49ed-9e21-c924ca300701" providerId="ADAL" clId="{9BA3D2F1-6BFC-4C65-AFF9-F643E7E6ECCD}" dt="2024-09-27T13:54:09.754" v="1065" actId="20577"/>
          <ac:spMkLst>
            <pc:docMk/>
            <pc:sldMk cId="4063355967" sldId="267"/>
            <ac:spMk id="5" creationId="{00000000-0000-0000-0000-000000000000}"/>
          </ac:spMkLst>
        </pc:spChg>
      </pc:sldChg>
      <pc:sldChg chg="modSp mod">
        <pc:chgData name="Sucha, Andrea (SR)" userId="d5b90557-3e28-49ed-9e21-c924ca300701" providerId="ADAL" clId="{9BA3D2F1-6BFC-4C65-AFF9-F643E7E6ECCD}" dt="2024-09-27T13:54:13.947" v="1067" actId="20577"/>
        <pc:sldMkLst>
          <pc:docMk/>
          <pc:sldMk cId="2443911292" sldId="268"/>
        </pc:sldMkLst>
        <pc:spChg chg="mod">
          <ac:chgData name="Sucha, Andrea (SR)" userId="d5b90557-3e28-49ed-9e21-c924ca300701" providerId="ADAL" clId="{9BA3D2F1-6BFC-4C65-AFF9-F643E7E6ECCD}" dt="2024-09-27T13:54:13.947" v="1067" actId="20577"/>
          <ac:spMkLst>
            <pc:docMk/>
            <pc:sldMk cId="2443911292" sldId="268"/>
            <ac:spMk id="5" creationId="{00000000-0000-0000-0000-000000000000}"/>
          </ac:spMkLst>
        </pc:spChg>
      </pc:sldChg>
      <pc:sldChg chg="addSp modSp mod">
        <pc:chgData name="Sucha, Andrea (SR)" userId="d5b90557-3e28-49ed-9e21-c924ca300701" providerId="ADAL" clId="{9BA3D2F1-6BFC-4C65-AFF9-F643E7E6ECCD}" dt="2024-09-27T13:52:56.384" v="1030" actId="20577"/>
        <pc:sldMkLst>
          <pc:docMk/>
          <pc:sldMk cId="1636322482" sldId="269"/>
        </pc:sldMkLst>
        <pc:spChg chg="mod">
          <ac:chgData name="Sucha, Andrea (SR)" userId="d5b90557-3e28-49ed-9e21-c924ca300701" providerId="ADAL" clId="{9BA3D2F1-6BFC-4C65-AFF9-F643E7E6ECCD}" dt="2024-09-27T13:52:56.384" v="1030" actId="20577"/>
          <ac:spMkLst>
            <pc:docMk/>
            <pc:sldMk cId="1636322482" sldId="269"/>
            <ac:spMk id="3" creationId="{00000000-0000-0000-0000-000000000000}"/>
          </ac:spMkLst>
        </pc:spChg>
        <pc:picChg chg="add mod">
          <ac:chgData name="Sucha, Andrea (SR)" userId="d5b90557-3e28-49ed-9e21-c924ca300701" providerId="ADAL" clId="{9BA3D2F1-6BFC-4C65-AFF9-F643E7E6ECCD}" dt="2024-09-27T13:42:56.311" v="981"/>
          <ac:picMkLst>
            <pc:docMk/>
            <pc:sldMk cId="1636322482" sldId="269"/>
            <ac:picMk id="2" creationId="{E45F6C2B-62B4-ADF0-0EFF-F58E4FB20071}"/>
          </ac:picMkLst>
        </pc:picChg>
      </pc:sldChg>
      <pc:sldChg chg="modSp mod">
        <pc:chgData name="Sucha, Andrea (SR)" userId="d5b90557-3e28-49ed-9e21-c924ca300701" providerId="ADAL" clId="{9BA3D2F1-6BFC-4C65-AFF9-F643E7E6ECCD}" dt="2024-09-27T12:42:27.723" v="925" actId="790"/>
        <pc:sldMkLst>
          <pc:docMk/>
          <pc:sldMk cId="2113544217" sldId="270"/>
        </pc:sldMkLst>
        <pc:spChg chg="mod">
          <ac:chgData name="Sucha, Andrea (SR)" userId="d5b90557-3e28-49ed-9e21-c924ca300701" providerId="ADAL" clId="{9BA3D2F1-6BFC-4C65-AFF9-F643E7E6ECCD}" dt="2024-09-27T12:42:27.723" v="925" actId="790"/>
          <ac:spMkLst>
            <pc:docMk/>
            <pc:sldMk cId="2113544217" sldId="270"/>
            <ac:spMk id="5" creationId="{00000000-0000-0000-0000-000000000000}"/>
          </ac:spMkLst>
        </pc:spChg>
        <pc:spChg chg="mod">
          <ac:chgData name="Sucha, Andrea (SR)" userId="d5b90557-3e28-49ed-9e21-c924ca300701" providerId="ADAL" clId="{9BA3D2F1-6BFC-4C65-AFF9-F643E7E6ECCD}" dt="2024-09-27T12:42:21.178" v="924" actId="790"/>
          <ac:spMkLst>
            <pc:docMk/>
            <pc:sldMk cId="2113544217" sldId="270"/>
            <ac:spMk id="15" creationId="{00000000-0000-0000-0000-000000000000}"/>
          </ac:spMkLst>
        </pc:spChg>
      </pc:sldChg>
      <pc:sldChg chg="modSp mod">
        <pc:chgData name="Sucha, Andrea (SR)" userId="d5b90557-3e28-49ed-9e21-c924ca300701" providerId="ADAL" clId="{9BA3D2F1-6BFC-4C65-AFF9-F643E7E6ECCD}" dt="2024-09-27T12:42:35.819" v="926" actId="790"/>
        <pc:sldMkLst>
          <pc:docMk/>
          <pc:sldMk cId="2804566490" sldId="271"/>
        </pc:sldMkLst>
        <pc:spChg chg="mod">
          <ac:chgData name="Sucha, Andrea (SR)" userId="d5b90557-3e28-49ed-9e21-c924ca300701" providerId="ADAL" clId="{9BA3D2F1-6BFC-4C65-AFF9-F643E7E6ECCD}" dt="2024-09-27T12:42:35.819" v="926" actId="790"/>
          <ac:spMkLst>
            <pc:docMk/>
            <pc:sldMk cId="2804566490" sldId="271"/>
            <ac:spMk id="5" creationId="{00000000-0000-0000-0000-000000000000}"/>
          </ac:spMkLst>
        </pc:spChg>
        <pc:spChg chg="mod">
          <ac:chgData name="Sucha, Andrea (SR)" userId="d5b90557-3e28-49ed-9e21-c924ca300701" providerId="ADAL" clId="{9BA3D2F1-6BFC-4C65-AFF9-F643E7E6ECCD}" dt="2024-09-20T12:18:19.482" v="921" actId="790"/>
          <ac:spMkLst>
            <pc:docMk/>
            <pc:sldMk cId="2804566490" sldId="271"/>
            <ac:spMk id="6" creationId="{00000000-0000-0000-0000-000000000000}"/>
          </ac:spMkLst>
        </pc:spChg>
        <pc:spChg chg="mod">
          <ac:chgData name="Sucha, Andrea (SR)" userId="d5b90557-3e28-49ed-9e21-c924ca300701" providerId="ADAL" clId="{9BA3D2F1-6BFC-4C65-AFF9-F643E7E6ECCD}" dt="2024-09-19T07:14:32.097" v="460" actId="790"/>
          <ac:spMkLst>
            <pc:docMk/>
            <pc:sldMk cId="2804566490" sldId="271"/>
            <ac:spMk id="15" creationId="{00000000-0000-0000-0000-000000000000}"/>
          </ac:spMkLst>
        </pc:spChg>
        <pc:spChg chg="mod">
          <ac:chgData name="Sucha, Andrea (SR)" userId="d5b90557-3e28-49ed-9e21-c924ca300701" providerId="ADAL" clId="{9BA3D2F1-6BFC-4C65-AFF9-F643E7E6ECCD}" dt="2024-09-19T07:14:10.067" v="457" actId="790"/>
          <ac:spMkLst>
            <pc:docMk/>
            <pc:sldMk cId="2804566490" sldId="271"/>
            <ac:spMk id="17" creationId="{00000000-0000-0000-0000-000000000000}"/>
          </ac:spMkLst>
        </pc:spChg>
      </pc:sldChg>
      <pc:sldChg chg="modSp mod">
        <pc:chgData name="Sucha, Andrea (SR)" userId="d5b90557-3e28-49ed-9e21-c924ca300701" providerId="ADAL" clId="{9BA3D2F1-6BFC-4C65-AFF9-F643E7E6ECCD}" dt="2024-09-27T12:42:43.950" v="927" actId="790"/>
        <pc:sldMkLst>
          <pc:docMk/>
          <pc:sldMk cId="2736271220" sldId="272"/>
        </pc:sldMkLst>
        <pc:spChg chg="mod">
          <ac:chgData name="Sucha, Andrea (SR)" userId="d5b90557-3e28-49ed-9e21-c924ca300701" providerId="ADAL" clId="{9BA3D2F1-6BFC-4C65-AFF9-F643E7E6ECCD}" dt="2024-09-27T12:42:43.950" v="927" actId="790"/>
          <ac:spMkLst>
            <pc:docMk/>
            <pc:sldMk cId="2736271220" sldId="272"/>
            <ac:spMk id="15" creationId="{00000000-0000-0000-0000-000000000000}"/>
          </ac:spMkLst>
        </pc:spChg>
      </pc:sldChg>
      <pc:sldChg chg="new del">
        <pc:chgData name="Sucha, Andrea (SR)" userId="d5b90557-3e28-49ed-9e21-c924ca300701" providerId="ADAL" clId="{9BA3D2F1-6BFC-4C65-AFF9-F643E7E6ECCD}" dt="2024-09-18T13:09:59.871" v="245" actId="47"/>
        <pc:sldMkLst>
          <pc:docMk/>
          <pc:sldMk cId="2787218967" sldId="273"/>
        </pc:sldMkLst>
      </pc:sldChg>
      <pc:sldChg chg="add del">
        <pc:chgData name="Sucha, Andrea (SR)" userId="d5b90557-3e28-49ed-9e21-c924ca300701" providerId="ADAL" clId="{9BA3D2F1-6BFC-4C65-AFF9-F643E7E6ECCD}" dt="2024-09-19T09:14:36.551" v="812" actId="47"/>
        <pc:sldMkLst>
          <pc:docMk/>
          <pc:sldMk cId="3907885118" sldId="273"/>
        </pc:sldMkLst>
      </pc:sldChg>
      <pc:sldChg chg="addSp delSp modSp add mod">
        <pc:chgData name="Sucha, Andrea (SR)" userId="d5b90557-3e28-49ed-9e21-c924ca300701" providerId="ADAL" clId="{9BA3D2F1-6BFC-4C65-AFF9-F643E7E6ECCD}" dt="2024-09-30T11:09:27.716" v="1162"/>
        <pc:sldMkLst>
          <pc:docMk/>
          <pc:sldMk cId="1057543850" sldId="274"/>
        </pc:sldMkLst>
        <pc:spChg chg="mod">
          <ac:chgData name="Sucha, Andrea (SR)" userId="d5b90557-3e28-49ed-9e21-c924ca300701" providerId="ADAL" clId="{9BA3D2F1-6BFC-4C65-AFF9-F643E7E6ECCD}" dt="2024-09-27T15:34:01.464" v="1099" actId="1076"/>
          <ac:spMkLst>
            <pc:docMk/>
            <pc:sldMk cId="1057543850" sldId="274"/>
            <ac:spMk id="2" creationId="{00000000-0000-0000-0000-000000000000}"/>
          </ac:spMkLst>
        </pc:spChg>
        <pc:spChg chg="del">
          <ac:chgData name="Sucha, Andrea (SR)" userId="d5b90557-3e28-49ed-9e21-c924ca300701" providerId="ADAL" clId="{9BA3D2F1-6BFC-4C65-AFF9-F643E7E6ECCD}" dt="2024-09-19T09:33:42.926" v="908" actId="478"/>
          <ac:spMkLst>
            <pc:docMk/>
            <pc:sldMk cId="1057543850" sldId="274"/>
            <ac:spMk id="5" creationId="{00000000-0000-0000-0000-000000000000}"/>
          </ac:spMkLst>
        </pc:spChg>
        <pc:spChg chg="mod">
          <ac:chgData name="Sucha, Andrea (SR)" userId="d5b90557-3e28-49ed-9e21-c924ca300701" providerId="ADAL" clId="{9BA3D2F1-6BFC-4C65-AFF9-F643E7E6ECCD}" dt="2024-09-30T11:05:30.619" v="1157" actId="14100"/>
          <ac:spMkLst>
            <pc:docMk/>
            <pc:sldMk cId="1057543850" sldId="274"/>
            <ac:spMk id="6" creationId="{00000000-0000-0000-0000-000000000000}"/>
          </ac:spMkLst>
        </pc:spChg>
        <pc:spChg chg="add mod">
          <ac:chgData name="Sucha, Andrea (SR)" userId="d5b90557-3e28-49ed-9e21-c924ca300701" providerId="ADAL" clId="{9BA3D2F1-6BFC-4C65-AFF9-F643E7E6ECCD}" dt="2024-09-27T15:33:46.476" v="1098"/>
          <ac:spMkLst>
            <pc:docMk/>
            <pc:sldMk cId="1057543850" sldId="274"/>
            <ac:spMk id="8" creationId="{AA4AE7BB-D101-B65B-E1D3-3B02CE140F3D}"/>
          </ac:spMkLst>
        </pc:spChg>
        <pc:spChg chg="add del">
          <ac:chgData name="Sucha, Andrea (SR)" userId="d5b90557-3e28-49ed-9e21-c924ca300701" providerId="ADAL" clId="{9BA3D2F1-6BFC-4C65-AFF9-F643E7E6ECCD}" dt="2024-09-19T09:33:45.246" v="910" actId="22"/>
          <ac:spMkLst>
            <pc:docMk/>
            <pc:sldMk cId="1057543850" sldId="274"/>
            <ac:spMk id="11" creationId="{A2C6A741-3C75-859A-5C3E-A139283DDEFE}"/>
          </ac:spMkLst>
        </pc:spChg>
        <pc:graphicFrameChg chg="add del mod modGraphic">
          <ac:chgData name="Sucha, Andrea (SR)" userId="d5b90557-3e28-49ed-9e21-c924ca300701" providerId="ADAL" clId="{9BA3D2F1-6BFC-4C65-AFF9-F643E7E6ECCD}" dt="2024-09-19T09:11:52.724" v="799" actId="478"/>
          <ac:graphicFrameMkLst>
            <pc:docMk/>
            <pc:sldMk cId="1057543850" sldId="274"/>
            <ac:graphicFrameMk id="4" creationId="{28B90439-5157-A6EF-2F8A-1777ABB4A55E}"/>
          </ac:graphicFrameMkLst>
        </pc:graphicFrameChg>
        <pc:graphicFrameChg chg="add mod">
          <ac:chgData name="Sucha, Andrea (SR)" userId="d5b90557-3e28-49ed-9e21-c924ca300701" providerId="ADAL" clId="{9BA3D2F1-6BFC-4C65-AFF9-F643E7E6ECCD}" dt="2024-09-30T11:09:27.716" v="1162"/>
          <ac:graphicFrameMkLst>
            <pc:docMk/>
            <pc:sldMk cId="1057543850" sldId="274"/>
            <ac:graphicFrameMk id="4" creationId="{FCD8BC75-390F-AF31-7B05-9230BB0C0107}"/>
          </ac:graphicFrameMkLst>
        </pc:graphicFrameChg>
        <pc:picChg chg="add mod">
          <ac:chgData name="Sucha, Andrea (SR)" userId="d5b90557-3e28-49ed-9e21-c924ca300701" providerId="ADAL" clId="{9BA3D2F1-6BFC-4C65-AFF9-F643E7E6ECCD}" dt="2024-09-27T13:08:43.284" v="978" actId="1076"/>
          <ac:picMkLst>
            <pc:docMk/>
            <pc:sldMk cId="1057543850" sldId="274"/>
            <ac:picMk id="3" creationId="{672517E6-6407-5E96-E6B2-2CFFADA95DB7}"/>
          </ac:picMkLst>
        </pc:picChg>
        <pc:picChg chg="del">
          <ac:chgData name="Sucha, Andrea (SR)" userId="d5b90557-3e28-49ed-9e21-c924ca300701" providerId="ADAL" clId="{9BA3D2F1-6BFC-4C65-AFF9-F643E7E6ECCD}" dt="2024-09-19T08:10:29.263" v="535" actId="478"/>
          <ac:picMkLst>
            <pc:docMk/>
            <pc:sldMk cId="1057543850" sldId="274"/>
            <ac:picMk id="10" creationId="{00000000-0000-0000-0000-000000000000}"/>
          </ac:picMkLst>
        </pc:picChg>
      </pc:sldChg>
      <pc:sldChg chg="addSp delSp modSp add mod">
        <pc:chgData name="Sucha, Andrea (SR)" userId="d5b90557-3e28-49ed-9e21-c924ca300701" providerId="ADAL" clId="{9BA3D2F1-6BFC-4C65-AFF9-F643E7E6ECCD}" dt="2024-09-27T15:34:13.279" v="1101" actId="1076"/>
        <pc:sldMkLst>
          <pc:docMk/>
          <pc:sldMk cId="2310006831" sldId="275"/>
        </pc:sldMkLst>
        <pc:spChg chg="mod">
          <ac:chgData name="Sucha, Andrea (SR)" userId="d5b90557-3e28-49ed-9e21-c924ca300701" providerId="ADAL" clId="{9BA3D2F1-6BFC-4C65-AFF9-F643E7E6ECCD}" dt="2024-09-27T15:34:13.279" v="1101" actId="1076"/>
          <ac:spMkLst>
            <pc:docMk/>
            <pc:sldMk cId="2310006831" sldId="275"/>
            <ac:spMk id="2" creationId="{00000000-0000-0000-0000-000000000000}"/>
          </ac:spMkLst>
        </pc:spChg>
        <pc:spChg chg="del">
          <ac:chgData name="Sucha, Andrea (SR)" userId="d5b90557-3e28-49ed-9e21-c924ca300701" providerId="ADAL" clId="{9BA3D2F1-6BFC-4C65-AFF9-F643E7E6ECCD}" dt="2024-09-19T09:34:04.841" v="916" actId="478"/>
          <ac:spMkLst>
            <pc:docMk/>
            <pc:sldMk cId="2310006831" sldId="275"/>
            <ac:spMk id="5" creationId="{00000000-0000-0000-0000-000000000000}"/>
          </ac:spMkLst>
        </pc:spChg>
        <pc:spChg chg="mod">
          <ac:chgData name="Sucha, Andrea (SR)" userId="d5b90557-3e28-49ed-9e21-c924ca300701" providerId="ADAL" clId="{9BA3D2F1-6BFC-4C65-AFF9-F643E7E6ECCD}" dt="2024-09-19T09:34:00.223" v="914" actId="1076"/>
          <ac:spMkLst>
            <pc:docMk/>
            <pc:sldMk cId="2310006831" sldId="275"/>
            <ac:spMk id="6" creationId="{00000000-0000-0000-0000-000000000000}"/>
          </ac:spMkLst>
        </pc:spChg>
        <pc:spChg chg="add mod">
          <ac:chgData name="Sucha, Andrea (SR)" userId="d5b90557-3e28-49ed-9e21-c924ca300701" providerId="ADAL" clId="{9BA3D2F1-6BFC-4C65-AFF9-F643E7E6ECCD}" dt="2024-09-27T15:34:06.131" v="1100"/>
          <ac:spMkLst>
            <pc:docMk/>
            <pc:sldMk cId="2310006831" sldId="275"/>
            <ac:spMk id="8" creationId="{37E38437-17CA-B720-CD06-360E480429E1}"/>
          </ac:spMkLst>
        </pc:spChg>
        <pc:picChg chg="mod">
          <ac:chgData name="Sucha, Andrea (SR)" userId="d5b90557-3e28-49ed-9e21-c924ca300701" providerId="ADAL" clId="{9BA3D2F1-6BFC-4C65-AFF9-F643E7E6ECCD}" dt="2024-09-27T13:08:54.369" v="980" actId="1076"/>
          <ac:picMkLst>
            <pc:docMk/>
            <pc:sldMk cId="2310006831" sldId="275"/>
            <ac:picMk id="3" creationId="{672517E6-6407-5E96-E6B2-2CFFADA95DB7}"/>
          </ac:picMkLst>
        </pc:picChg>
        <pc:picChg chg="add mod">
          <ac:chgData name="Sucha, Andrea (SR)" userId="d5b90557-3e28-49ed-9e21-c924ca300701" providerId="ADAL" clId="{9BA3D2F1-6BFC-4C65-AFF9-F643E7E6ECCD}" dt="2024-09-19T09:22:45.514" v="879" actId="14100"/>
          <ac:picMkLst>
            <pc:docMk/>
            <pc:sldMk cId="2310006831" sldId="275"/>
            <ac:picMk id="4" creationId="{65452900-9355-E1F4-CBA1-3332B7C4EA03}"/>
          </ac:picMkLst>
        </pc:picChg>
      </pc:sldChg>
      <pc:sldChg chg="addSp delSp modSp add mod">
        <pc:chgData name="Sucha, Andrea (SR)" userId="d5b90557-3e28-49ed-9e21-c924ca300701" providerId="ADAL" clId="{9BA3D2F1-6BFC-4C65-AFF9-F643E7E6ECCD}" dt="2024-09-27T15:32:57.005" v="1092" actId="6549"/>
        <pc:sldMkLst>
          <pc:docMk/>
          <pc:sldMk cId="373078029" sldId="276"/>
        </pc:sldMkLst>
        <pc:spChg chg="del">
          <ac:chgData name="Sucha, Andrea (SR)" userId="d5b90557-3e28-49ed-9e21-c924ca300701" providerId="ADAL" clId="{9BA3D2F1-6BFC-4C65-AFF9-F643E7E6ECCD}" dt="2024-09-19T09:31:33.267" v="888" actId="478"/>
          <ac:spMkLst>
            <pc:docMk/>
            <pc:sldMk cId="373078029" sldId="276"/>
            <ac:spMk id="2" creationId="{A87BC7BE-250E-477D-35F5-3CA0349003CA}"/>
          </ac:spMkLst>
        </pc:spChg>
        <pc:spChg chg="add del mod">
          <ac:chgData name="Sucha, Andrea (SR)" userId="d5b90557-3e28-49ed-9e21-c924ca300701" providerId="ADAL" clId="{9BA3D2F1-6BFC-4C65-AFF9-F643E7E6ECCD}" dt="2024-09-19T09:31:29.771" v="887" actId="478"/>
          <ac:spMkLst>
            <pc:docMk/>
            <pc:sldMk cId="373078029" sldId="276"/>
            <ac:spMk id="4" creationId="{ED16CBEE-0A85-714F-1DC7-1730C72982B9}"/>
          </ac:spMkLst>
        </pc:spChg>
        <pc:spChg chg="mod">
          <ac:chgData name="Sucha, Andrea (SR)" userId="d5b90557-3e28-49ed-9e21-c924ca300701" providerId="ADAL" clId="{9BA3D2F1-6BFC-4C65-AFF9-F643E7E6ECCD}" dt="2024-09-27T13:51:15.680" v="997" actId="1076"/>
          <ac:spMkLst>
            <pc:docMk/>
            <pc:sldMk cId="373078029" sldId="276"/>
            <ac:spMk id="10" creationId="{2ADC74E6-8BF2-C1C3-C1E6-F66C57D91304}"/>
          </ac:spMkLst>
        </pc:spChg>
        <pc:spChg chg="mod">
          <ac:chgData name="Sucha, Andrea (SR)" userId="d5b90557-3e28-49ed-9e21-c924ca300701" providerId="ADAL" clId="{9BA3D2F1-6BFC-4C65-AFF9-F643E7E6ECCD}" dt="2024-09-19T09:32:02.627" v="896" actId="1076"/>
          <ac:spMkLst>
            <pc:docMk/>
            <pc:sldMk cId="373078029" sldId="276"/>
            <ac:spMk id="11" creationId="{B5C3ADBB-E090-BB79-30AA-595E6DB00E06}"/>
          </ac:spMkLst>
        </pc:spChg>
        <pc:spChg chg="mod">
          <ac:chgData name="Sucha, Andrea (SR)" userId="d5b90557-3e28-49ed-9e21-c924ca300701" providerId="ADAL" clId="{9BA3D2F1-6BFC-4C65-AFF9-F643E7E6ECCD}" dt="2024-09-27T15:32:57.005" v="1092" actId="6549"/>
          <ac:spMkLst>
            <pc:docMk/>
            <pc:sldMk cId="373078029" sldId="276"/>
            <ac:spMk id="15" creationId="{00000000-0000-0000-0000-000000000000}"/>
          </ac:spMkLst>
        </pc:spChg>
        <pc:spChg chg="del">
          <ac:chgData name="Sucha, Andrea (SR)" userId="d5b90557-3e28-49ed-9e21-c924ca300701" providerId="ADAL" clId="{9BA3D2F1-6BFC-4C65-AFF9-F643E7E6ECCD}" dt="2024-09-19T09:31:26.474" v="886" actId="478"/>
          <ac:spMkLst>
            <pc:docMk/>
            <pc:sldMk cId="373078029" sldId="276"/>
            <ac:spMk id="17" creationId="{00000000-0000-0000-0000-000000000000}"/>
          </ac:spMkLst>
        </pc:spChg>
        <pc:picChg chg="del">
          <ac:chgData name="Sucha, Andrea (SR)" userId="d5b90557-3e28-49ed-9e21-c924ca300701" providerId="ADAL" clId="{9BA3D2F1-6BFC-4C65-AFF9-F643E7E6ECCD}" dt="2024-09-19T09:31:24.954" v="885" actId="478"/>
          <ac:picMkLst>
            <pc:docMk/>
            <pc:sldMk cId="373078029" sldId="276"/>
            <ac:picMk id="9" creationId="{00000000-0000-0000-0000-000000000000}"/>
          </ac:picMkLst>
        </pc:picChg>
        <pc:picChg chg="mod">
          <ac:chgData name="Sucha, Andrea (SR)" userId="d5b90557-3e28-49ed-9e21-c924ca300701" providerId="ADAL" clId="{9BA3D2F1-6BFC-4C65-AFF9-F643E7E6ECCD}" dt="2024-09-19T09:32:05.945" v="897" actId="1076"/>
          <ac:picMkLst>
            <pc:docMk/>
            <pc:sldMk cId="373078029" sldId="276"/>
            <ac:picMk id="12" creationId="{65A133A4-A9E5-2F16-BD3F-2E2798551760}"/>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1A42D99-180A-46D1-9559-FD6496BA38AF}"/>
              </a:ext>
            </a:extLst>
          </p:cNvPr>
          <p:cNvSpPr>
            <a:spLocks noGrp="1"/>
          </p:cNvSpPr>
          <p:nvPr>
            <p:ph type="sldNum" sz="quarter" idx="3"/>
          </p:nvPr>
        </p:nvSpPr>
        <p:spPr>
          <a:xfrm>
            <a:off x="466849" y="8856000"/>
            <a:ext cx="2971800" cy="153888"/>
          </a:xfrm>
          <a:prstGeom prst="rect">
            <a:avLst/>
          </a:prstGeom>
        </p:spPr>
        <p:txBody>
          <a:bodyPr vert="horz" lIns="0" tIns="0" rIns="0" bIns="0" rtlCol="0" anchor="b">
            <a:spAutoFit/>
          </a:bodyPr>
          <a:lstStyle>
            <a:lvl1pPr algn="r">
              <a:defRPr sz="1200"/>
            </a:lvl1pPr>
          </a:lstStyle>
          <a:p>
            <a:pPr algn="l"/>
            <a:fld id="{5A74B7D8-3527-4146-850B-13A8891B2144}" type="slidenum">
              <a:rPr lang="en-GB" sz="1000" smtClean="0"/>
              <a:pPr algn="l"/>
              <a:t>‹#›</a:t>
            </a:fld>
            <a:endParaRPr lang="en-GB" sz="1000" dirty="0"/>
          </a:p>
        </p:txBody>
      </p:sp>
      <p:pic>
        <p:nvPicPr>
          <p:cNvPr id="6" name="Grafik 5">
            <a:extLst>
              <a:ext uri="{FF2B5EF4-FFF2-40B4-BE49-F238E27FC236}">
                <a16:creationId xmlns:a16="http://schemas.microsoft.com/office/drawing/2014/main" id="{F8666D39-E20F-412B-AD2F-B9AA0502D3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6607" y="8633978"/>
            <a:ext cx="354544" cy="354547"/>
          </a:xfrm>
          <a:prstGeom prst="rect">
            <a:avLst/>
          </a:prstGeom>
        </p:spPr>
      </p:pic>
    </p:spTree>
    <p:extLst>
      <p:ext uri="{BB962C8B-B14F-4D97-AF65-F5344CB8AC3E}">
        <p14:creationId xmlns:p14="http://schemas.microsoft.com/office/powerpoint/2010/main" val="312014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381000" y="8856476"/>
            <a:ext cx="439081" cy="153888"/>
          </a:xfrm>
          <a:prstGeom prst="rect">
            <a:avLst/>
          </a:prstGeom>
        </p:spPr>
        <p:txBody>
          <a:bodyPr vert="horz" wrap="square" lIns="0" tIns="0" rIns="0" bIns="0" rtlCol="0" anchor="b">
            <a:spAutoFit/>
          </a:bodyPr>
          <a:lstStyle>
            <a:lvl1pPr algn="l">
              <a:defRPr sz="1000">
                <a:latin typeface="VW Text Office" panose="020B0503040200000003" pitchFamily="34" charset="0"/>
              </a:defRPr>
            </a:lvl1pPr>
          </a:lstStyle>
          <a:p>
            <a:fld id="{E0ACFCA9-5A87-4C54-A0DD-FEE9B5D7103A}" type="slidenum">
              <a:rPr lang="de-DE" smtClean="0"/>
              <a:pPr/>
              <a:t>‹#›</a:t>
            </a:fld>
            <a:endParaRPr lang="de-DE" dirty="0"/>
          </a:p>
        </p:txBody>
      </p:sp>
      <p:pic>
        <p:nvPicPr>
          <p:cNvPr id="9" name="Grafik 8">
            <a:extLst>
              <a:ext uri="{FF2B5EF4-FFF2-40B4-BE49-F238E27FC236}">
                <a16:creationId xmlns:a16="http://schemas.microsoft.com/office/drawing/2014/main" id="{F0137379-F1A6-4BE5-A3E6-7D10969D78B3}"/>
              </a:ext>
            </a:extLst>
          </p:cNvPr>
          <p:cNvPicPr>
            <a:picLocks noChangeAspect="1"/>
          </p:cNvPicPr>
          <p:nvPr/>
        </p:nvPicPr>
        <p:blipFill>
          <a:blip r:embed="rId2"/>
          <a:stretch>
            <a:fillRect/>
          </a:stretch>
        </p:blipFill>
        <p:spPr>
          <a:xfrm>
            <a:off x="6122456" y="8633978"/>
            <a:ext cx="354544" cy="354547"/>
          </a:xfrm>
          <a:prstGeom prst="rect">
            <a:avLst/>
          </a:prstGeom>
        </p:spPr>
      </p:pic>
    </p:spTree>
    <p:extLst>
      <p:ext uri="{BB962C8B-B14F-4D97-AF65-F5344CB8AC3E}">
        <p14:creationId xmlns:p14="http://schemas.microsoft.com/office/powerpoint/2010/main" val="2098347506"/>
      </p:ext>
    </p:extLst>
  </p:cSld>
  <p:clrMap bg1="lt1" tx1="dk1" bg2="lt2" tx2="dk2" accent1="accent1" accent2="accent2" accent3="accent3" accent4="accent4" accent5="accent5" accent6="accent6" hlink="hlink" folHlink="folHlink"/>
  <p:notesStyle>
    <a:lvl1pPr marL="0" algn="l" defTabSz="1219140" rtl="0" eaLnBrk="1" latinLnBrk="0" hangingPunct="1">
      <a:spcBef>
        <a:spcPts val="1200"/>
      </a:spcBef>
      <a:defRPr sz="1600" kern="1200">
        <a:solidFill>
          <a:schemeClr val="tx1"/>
        </a:solidFill>
        <a:latin typeface="+mj-lt"/>
        <a:ea typeface="+mn-ea"/>
        <a:cs typeface="+mn-cs"/>
      </a:defRPr>
    </a:lvl1pPr>
    <a:lvl2pPr marL="0" indent="0" algn="l" defTabSz="1219140" rtl="0" eaLnBrk="1" latinLnBrk="0" hangingPunct="1">
      <a:spcBef>
        <a:spcPts val="1000"/>
      </a:spcBef>
      <a:defRPr sz="1600" kern="1200">
        <a:solidFill>
          <a:schemeClr val="tx1"/>
        </a:solidFill>
        <a:latin typeface="VW Text Office" panose="020B0503040200000003" pitchFamily="34" charset="0"/>
        <a:ea typeface="+mn-ea"/>
        <a:cs typeface="+mn-cs"/>
      </a:defRPr>
    </a:lvl2pPr>
    <a:lvl3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3pPr>
    <a:lvl4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4pPr>
    <a:lvl5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2586081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black">
          <a:xfrm>
            <a:off x="878478" y="5524239"/>
            <a:ext cx="6696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sp>
        <p:nvSpPr>
          <p:cNvPr id="26" name="Textplatzhalter 7">
            <a:extLst>
              <a:ext uri="{FF2B5EF4-FFF2-40B4-BE49-F238E27FC236}">
                <a16:creationId xmlns:a16="http://schemas.microsoft.com/office/drawing/2014/main" id="{EEEAE267-B36E-0C47-9F6B-BBFF10867257}"/>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2"/>
                </a:solidFill>
              </a:rPr>
              <a:t>Klassifizierung: Intern </a:t>
            </a:r>
          </a:p>
        </p:txBody>
      </p:sp>
      <p:sp>
        <p:nvSpPr>
          <p:cNvPr id="31"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2"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3"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4"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35" name="Obrázok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36"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677336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2286050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3480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3773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5755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85367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Obrázok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6732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1836474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Obrázok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95030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dunklem Bild">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extLst>
              <p:ext uri="{D42A27DB-BD31-4B8C-83A1-F6EECF244321}">
                <p14:modId xmlns:p14="http://schemas.microsoft.com/office/powerpoint/2010/main" val="1360190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bg1"/>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65639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hellem Bild">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extLst>
              <p:ext uri="{D42A27DB-BD31-4B8C-83A1-F6EECF244321}">
                <p14:modId xmlns:p14="http://schemas.microsoft.com/office/powerpoint/2010/main" val="2364262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tx2"/>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tx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r>
              <a:rPr lang="sk-SK" dirty="0"/>
              <a:t>)</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08467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rennfolie ">
    <p:bg>
      <p:bgPr>
        <a:solidFill>
          <a:schemeClr val="bg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8DBB61B-A8E6-4F9E-B132-8DD282EBE42E}"/>
              </a:ext>
            </a:extLst>
          </p:cNvPr>
          <p:cNvGraphicFramePr>
            <a:graphicFrameLocks noChangeAspect="1"/>
          </p:cNvGraphicFramePr>
          <p:nvPr userDrawn="1">
            <p:custDataLst>
              <p:tags r:id="rId1"/>
            </p:custDataLst>
            <p:extLst>
              <p:ext uri="{D42A27DB-BD31-4B8C-83A1-F6EECF244321}">
                <p14:modId xmlns:p14="http://schemas.microsoft.com/office/powerpoint/2010/main" val="106032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68DBB61B-A8E6-4F9E-B132-8DD282EBE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B3D3C332-3566-4AF8-95A0-87B10D9CF6CC}"/>
              </a:ext>
            </a:extLst>
          </p:cNvPr>
          <p:cNvGrpSpPr/>
          <p:nvPr userDrawn="1"/>
        </p:nvGrpSpPr>
        <p:grpSpPr>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CD316D5F-DE29-4426-805F-85CE4A3CD4D9}"/>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1562545"/>
            <a:ext cx="11233774" cy="1329595"/>
          </a:xfrm>
        </p:spPr>
        <p:txBody>
          <a:bodyPr wrap="square" anchor="b">
            <a:spAutoFit/>
          </a:bodyPr>
          <a:lstStyle>
            <a:lvl1pPr>
              <a:spcBef>
                <a:spcPts val="0"/>
              </a:spcBef>
              <a:defRPr sz="4800" spc="0" baseline="0">
                <a:solidFill>
                  <a:schemeClr val="bg1"/>
                </a:solidFill>
              </a:defRPr>
            </a:lvl1pPr>
          </a:lstStyle>
          <a:p>
            <a:r>
              <a:rPr lang="de-DE" noProof="0" dirty="0"/>
              <a:t>Trennseitenüberschrift </a:t>
            </a:r>
            <a:r>
              <a:rPr lang="en-US" noProof="0" dirty="0"/>
              <a:t>(VW Head Office Bold 48 pt)</a:t>
            </a:r>
            <a:endParaRPr lang="de-DE"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Subline </a:t>
            </a:r>
            <a:r>
              <a:rPr lang="en-GB" noProof="0" dirty="0"/>
              <a:t>(VW Text Office 48 pt)</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1" name="Obrázok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7609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überschrft">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089649-AAF3-4798-ADF3-6C3E2E0AC12E}"/>
              </a:ext>
            </a:extLst>
          </p:cNvPr>
          <p:cNvGraphicFramePr>
            <a:graphicFrameLocks noChangeAspect="1"/>
          </p:cNvGraphicFramePr>
          <p:nvPr userDrawn="1">
            <p:custDataLst>
              <p:tags r:id="rId1"/>
            </p:custDataLst>
            <p:extLst>
              <p:ext uri="{D42A27DB-BD31-4B8C-83A1-F6EECF244321}">
                <p14:modId xmlns:p14="http://schemas.microsoft.com/office/powerpoint/2010/main" val="90920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FF089649-AAF3-4798-ADF3-6C3E2E0AC1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31C9870B-D3ED-4F26-BDDA-8441ED50FB99}"/>
              </a:ext>
            </a:extLst>
          </p:cNvPr>
          <p:cNvGrpSpPr/>
          <p:nvPr userDrawn="1"/>
        </p:nvGrpSpPr>
        <p:grpSpPr bwMode="black">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F65194E7-A29C-439F-A904-73436FCAEF61}"/>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A7FB9BA9-8681-4D03-8460-60B678CAE425}"/>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2227343"/>
            <a:ext cx="11233774" cy="664797"/>
          </a:xfrm>
        </p:spPr>
        <p:txBody>
          <a:bodyPr wrap="square" anchor="b">
            <a:spAutoFit/>
          </a:bodyPr>
          <a:lstStyle>
            <a:lvl1pPr>
              <a:spcBef>
                <a:spcPts val="0"/>
              </a:spcBef>
              <a:defRPr sz="4800" spc="0" baseline="0">
                <a:solidFill>
                  <a:schemeClr val="bg1"/>
                </a:solidFill>
              </a:defRPr>
            </a:lvl1pPr>
          </a:lstStyle>
          <a:p>
            <a:r>
              <a:rPr lang="de-DE" dirty="0"/>
              <a:t>Kapitelüberschrift</a:t>
            </a:r>
            <a:endParaRPr lang="en-US"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err="1"/>
              <a:t>Subline</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88271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94073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04110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337339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19619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17914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weiß">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91D337C-BD62-4FD0-91F1-8F3ED8DD6DE1}"/>
              </a:ext>
            </a:extLst>
          </p:cNvPr>
          <p:cNvGraphicFramePr>
            <a:graphicFrameLocks noChangeAspect="1"/>
          </p:cNvGraphicFramePr>
          <p:nvPr userDrawn="1">
            <p:custDataLst>
              <p:tags r:id="rId1"/>
            </p:custDataLst>
            <p:extLst>
              <p:ext uri="{D42A27DB-BD31-4B8C-83A1-F6EECF244321}">
                <p14:modId xmlns:p14="http://schemas.microsoft.com/office/powerpoint/2010/main" val="383207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C91D337C-BD62-4FD0-91F1-8F3ED8DD6D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a:extLst>
              <a:ext uri="{FF2B5EF4-FFF2-40B4-BE49-F238E27FC236}">
                <a16:creationId xmlns:a16="http://schemas.microsoft.com/office/drawing/2014/main" id="{6133BB50-2654-41BF-9A51-E549F385A2A9}"/>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9" name="Textplatzhalter 8"/>
          <p:cNvSpPr>
            <a:spLocks noGrp="1"/>
          </p:cNvSpPr>
          <p:nvPr>
            <p:ph type="body" sz="quarter" idx="15" hasCustomPrompt="1"/>
          </p:nvPr>
        </p:nvSpPr>
        <p:spPr bwMode="gray">
          <a:xfrm>
            <a:off x="479425"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r>
              <a:rPr lang="de-DE" dirty="0"/>
              <a:t> </a:t>
            </a:r>
            <a:endParaRPr lang="en-US" noProof="0"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a:t>
            </a:r>
            <a:r>
              <a:rPr lang="en-US" noProof="0" dirty="0"/>
              <a:t>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C8A448A2-CF0D-48A7-AA33-8917BBEDE829}"/>
              </a:ext>
            </a:extLst>
          </p:cNvPr>
          <p:cNvSpPr>
            <a:spLocks noGrp="1"/>
          </p:cNvSpPr>
          <p:nvPr>
            <p:ph type="ftr" sz="quarter" idx="16"/>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0EA84592-33AD-4E01-99FE-058C8D6288B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solidFill>
                  <a:schemeClr val="tx1"/>
                </a:solidFill>
              </a:defRPr>
            </a:lvl1pPr>
          </a:lstStyle>
          <a:p>
            <a:r>
              <a:rPr lang="en-US" noProof="0" dirty="0"/>
              <a:t>Agenda </a:t>
            </a:r>
            <a:r>
              <a:rPr lang="en-GB" dirty="0"/>
              <a:t>(VW Head Office Bold, 26 </a:t>
            </a:r>
            <a:r>
              <a:rPr lang="en-GB" dirty="0" err="1"/>
              <a:t>pt</a:t>
            </a:r>
            <a:r>
              <a:rPr lang="en-GB" dirty="0"/>
              <a:t>)</a:t>
            </a:r>
            <a:endParaRPr lang="en-US" noProof="0" dirty="0"/>
          </a:p>
        </p:txBody>
      </p:sp>
    </p:spTree>
    <p:extLst>
      <p:ext uri="{BB962C8B-B14F-4D97-AF65-F5344CB8AC3E}">
        <p14:creationId xmlns:p14="http://schemas.microsoft.com/office/powerpoint/2010/main" val="343117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Bulletpoin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A6E4A92-0E3B-4752-9F11-B5F2ED2D35C7}"/>
              </a:ext>
            </a:extLst>
          </p:cNvPr>
          <p:cNvGraphicFramePr>
            <a:graphicFrameLocks noChangeAspect="1"/>
          </p:cNvGraphicFramePr>
          <p:nvPr userDrawn="1">
            <p:custDataLst>
              <p:tags r:id="rId1"/>
            </p:custDataLst>
            <p:extLst>
              <p:ext uri="{D42A27DB-BD31-4B8C-83A1-F6EECF244321}">
                <p14:modId xmlns:p14="http://schemas.microsoft.com/office/powerpoint/2010/main" val="114349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AA6E4A92-0E3B-4752-9F11-B5F2ED2D3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13C18F00-6AEC-4566-B9A4-C09826D8DF19}"/>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7BDB83B6-6043-46C4-81FA-7D1416429831}"/>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3" name="Fußzeilenplatzhalter 2">
            <a:extLst>
              <a:ext uri="{FF2B5EF4-FFF2-40B4-BE49-F238E27FC236}">
                <a16:creationId xmlns:a16="http://schemas.microsoft.com/office/drawing/2014/main" id="{CC16119A-26FC-4219-9DF8-5A5F5D953C09}"/>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7EEE1F8F-8B92-45FC-B45E-7E8D3E6D9042}"/>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8801" y="309600"/>
            <a:ext cx="11236801"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6" name="Textplatzhalter 15">
            <a:extLst>
              <a:ext uri="{FF2B5EF4-FFF2-40B4-BE49-F238E27FC236}">
                <a16:creationId xmlns:a16="http://schemas.microsoft.com/office/drawing/2014/main" id="{67EAC50B-0746-488E-B629-4E857799FC94}"/>
              </a:ext>
            </a:extLst>
          </p:cNvPr>
          <p:cNvSpPr>
            <a:spLocks noGrp="1"/>
          </p:cNvSpPr>
          <p:nvPr>
            <p:ph type="body" sz="quarter" idx="19" hasCustomPrompt="1"/>
          </p:nvPr>
        </p:nvSpPr>
        <p:spPr>
          <a:xfrm>
            <a:off x="479425" y="1484313"/>
            <a:ext cx="11233150" cy="4573587"/>
          </a:xfrm>
        </p:spPr>
        <p:txBody>
          <a:bodyPr/>
          <a:lstStyle>
            <a:lvl1pPr marL="360000" indent="-360000">
              <a:spcBef>
                <a:spcPts val="0"/>
              </a:spcBef>
              <a:buFont typeface="Symbol" panose="05050102010706020507" pitchFamily="18" charset="2"/>
              <a:buChar char="-"/>
              <a:defRPr sz="260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defRPr sz="2600"/>
            </a:lvl4pPr>
            <a:lvl5pPr marL="360000" indent="-360000">
              <a:spcBef>
                <a:spcPts val="0"/>
              </a:spcBef>
              <a:defRPr sz="2600"/>
            </a:lvl5pPr>
          </a:lstStyle>
          <a:p>
            <a:pPr lvl="1"/>
            <a:r>
              <a:rPr lang="de-DE" dirty="0"/>
              <a:t>Erste Ebene </a:t>
            </a:r>
            <a:r>
              <a:rPr lang="en-GB" dirty="0"/>
              <a:t>(VW Text Office, 26 pt)</a:t>
            </a:r>
            <a:endParaRPr lang="de-DE" dirty="0"/>
          </a:p>
          <a:p>
            <a:pPr lvl="1"/>
            <a:r>
              <a:rPr lang="de-DE" dirty="0"/>
              <a:t>Erste Ebene</a:t>
            </a:r>
          </a:p>
          <a:p>
            <a:pPr lvl="1"/>
            <a:r>
              <a:rPr lang="de-DE" dirty="0"/>
              <a:t>Erste Ebene</a:t>
            </a:r>
          </a:p>
          <a:p>
            <a:pPr lvl="1"/>
            <a:r>
              <a:rPr lang="de-DE" dirty="0"/>
              <a:t>Erste Ebene</a:t>
            </a:r>
          </a:p>
          <a:p>
            <a:pPr lvl="1"/>
            <a:r>
              <a:rPr lang="de-DE" dirty="0"/>
              <a:t>Erste Ebene</a:t>
            </a:r>
          </a:p>
        </p:txBody>
      </p:sp>
    </p:spTree>
    <p:extLst>
      <p:ext uri="{BB962C8B-B14F-4D97-AF65-F5344CB8AC3E}">
        <p14:creationId xmlns:p14="http://schemas.microsoft.com/office/powerpoint/2010/main" val="56857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71ABA2-A5E0-4675-9288-E832905D5146}"/>
              </a:ext>
            </a:extLst>
          </p:cNvPr>
          <p:cNvGraphicFramePr>
            <a:graphicFrameLocks noChangeAspect="1"/>
          </p:cNvGraphicFramePr>
          <p:nvPr userDrawn="1">
            <p:custDataLst>
              <p:tags r:id="rId1"/>
            </p:custDataLst>
            <p:extLst>
              <p:ext uri="{D42A27DB-BD31-4B8C-83A1-F6EECF244321}">
                <p14:modId xmlns:p14="http://schemas.microsoft.com/office/powerpoint/2010/main" val="2813375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9571ABA2-A5E0-4675-9288-E832905D51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77676C33-8EDE-4125-AB0E-757CC6A1F9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50CEAC35-718A-42D0-9570-3F6A350F5E2D}"/>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0" name="Textplatzhalter 9">
            <a:extLst>
              <a:ext uri="{FF2B5EF4-FFF2-40B4-BE49-F238E27FC236}">
                <a16:creationId xmlns:a16="http://schemas.microsoft.com/office/drawing/2014/main" id="{4876B7B5-41C7-45A0-BA80-301350139517}"/>
              </a:ext>
            </a:extLst>
          </p:cNvPr>
          <p:cNvSpPr>
            <a:spLocks noGrp="1"/>
          </p:cNvSpPr>
          <p:nvPr>
            <p:ph type="body" sz="quarter" idx="19" hasCustomPrompt="1"/>
          </p:nvPr>
        </p:nvSpPr>
        <p:spPr>
          <a:xfrm>
            <a:off x="479425" y="1486800"/>
            <a:ext cx="9685338" cy="4571100"/>
          </a:xfrm>
        </p:spPr>
        <p:txBody>
          <a:bodyPr/>
          <a:lstStyle>
            <a:lvl1pPr>
              <a:defRPr/>
            </a:lvl1pPr>
            <a:lvl2pPr>
              <a:defRPr/>
            </a:lvl2pPr>
            <a:lvl3pPr>
              <a:defRPr/>
            </a:lvl3pPr>
            <a:lvl4pPr>
              <a:defRPr/>
            </a:lvl4pPr>
            <a:lvl5pPr>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noProof="0" dirty="0"/>
              <a:t>Platzhalter Subheadline </a:t>
            </a:r>
            <a:r>
              <a:rPr lang="en-GB" dirty="0"/>
              <a:t>(VW Text Office, 18 pt)</a:t>
            </a:r>
            <a:endParaRPr lang="de-DE" noProof="0" dirty="0"/>
          </a:p>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519932589"/>
      </p:ext>
    </p:extLst>
  </p:cSld>
  <p:clrMapOvr>
    <a:masterClrMapping/>
  </p:clrMapOvr>
  <p:extLst>
    <p:ext uri="{DCECCB84-F9BA-43D5-87BE-67443E8EF086}">
      <p15:sldGuideLst xmlns:p15="http://schemas.microsoft.com/office/powerpoint/2012/main">
        <p15:guide id="1" pos="640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zweispaltig)">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9FE66A3-4409-4D25-8FFE-EA50DD95B62A}"/>
              </a:ext>
            </a:extLst>
          </p:cNvPr>
          <p:cNvGraphicFramePr>
            <a:graphicFrameLocks noChangeAspect="1"/>
          </p:cNvGraphicFramePr>
          <p:nvPr userDrawn="1">
            <p:custDataLst>
              <p:tags r:id="rId1"/>
            </p:custDataLst>
            <p:extLst>
              <p:ext uri="{D42A27DB-BD31-4B8C-83A1-F6EECF244321}">
                <p14:modId xmlns:p14="http://schemas.microsoft.com/office/powerpoint/2010/main" val="1319009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9FE66A3-4409-4D25-8FFE-EA50DD95B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57442D48-80E3-44A4-ADD0-965EB5F1A6BB}"/>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EF7F83A2-76F6-4705-9F77-89F7B698CAD0}"/>
              </a:ext>
            </a:extLst>
          </p:cNvPr>
          <p:cNvSpPr>
            <a:spLocks noGrp="1"/>
          </p:cNvSpPr>
          <p:nvPr>
            <p:ph type="body" sz="quarter" idx="19"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729A9924-46BA-4271-B7B0-0BB0854A09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479494AB-F984-4B4A-8268-3EDD29D9FF86}"/>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7">
            <a:extLst>
              <a:ext uri="{FF2B5EF4-FFF2-40B4-BE49-F238E27FC236}">
                <a16:creationId xmlns:a16="http://schemas.microsoft.com/office/drawing/2014/main" id="{7E57498A-1ECB-4465-98B6-37E69DF0E1DD}"/>
              </a:ext>
            </a:extLst>
          </p:cNvPr>
          <p:cNvSpPr>
            <a:spLocks noGrp="1"/>
          </p:cNvSpPr>
          <p:nvPr>
            <p:ph type="body" sz="quarter" idx="22" hasCustomPrompt="1"/>
          </p:nvPr>
        </p:nvSpPr>
        <p:spPr>
          <a:xfrm>
            <a:off x="479425" y="1484313"/>
            <a:ext cx="5508625" cy="4573587"/>
          </a:xfrm>
        </p:spPr>
        <p:txBody>
          <a:bodyPr/>
          <a:lstStyle>
            <a:lvl1pPr>
              <a:defRPr>
                <a:latin typeface="+mj-lt"/>
              </a:defRPr>
            </a:lvl1pPr>
            <a:lvl2pPr>
              <a:defRPr/>
            </a:lvl2pPr>
          </a:lstStyle>
          <a:p>
            <a:pPr lvl="0"/>
            <a:r>
              <a:rPr lang="de-DE" dirty="0"/>
              <a:t>Mastertextformat bearbeiten </a:t>
            </a:r>
            <a:r>
              <a:rPr lang="en-GB" dirty="0"/>
              <a:t>(VW Head Office Bold, 18 pt)</a:t>
            </a:r>
            <a:endParaRPr lang="de-DE"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
        <p:nvSpPr>
          <p:cNvPr id="12" name="Textplatzhalter 7">
            <a:extLst>
              <a:ext uri="{FF2B5EF4-FFF2-40B4-BE49-F238E27FC236}">
                <a16:creationId xmlns:a16="http://schemas.microsoft.com/office/drawing/2014/main" id="{5A24D857-E093-4C93-AAF0-BAF5C09E05F0}"/>
              </a:ext>
            </a:extLst>
          </p:cNvPr>
          <p:cNvSpPr>
            <a:spLocks noGrp="1"/>
          </p:cNvSpPr>
          <p:nvPr>
            <p:ph type="body" sz="quarter" idx="23" hasCustomPrompt="1"/>
          </p:nvPr>
        </p:nvSpPr>
        <p:spPr>
          <a:xfrm>
            <a:off x="6203952" y="1484313"/>
            <a:ext cx="5508625" cy="4573587"/>
          </a:xfrm>
        </p:spPr>
        <p:txBody>
          <a:bodyPr/>
          <a:lstStyle>
            <a:lvl1pPr>
              <a:defRPr>
                <a:latin typeface="+mj-lt"/>
              </a:defRPr>
            </a:lvl1pPr>
            <a:lvl2pPr>
              <a:defRPr/>
            </a:lvl2pPr>
          </a:lstStyle>
          <a:p>
            <a:pPr lvl="0"/>
            <a:r>
              <a:rPr lang="de-DE" noProof="0" dirty="0"/>
              <a:t>Platzhalter Subheadline</a:t>
            </a:r>
            <a:r>
              <a:rPr lang="de-DE" dirty="0"/>
              <a:t> </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8617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FC7FFD1-6D32-4B02-9850-3BC5FE828E86}"/>
              </a:ext>
            </a:extLst>
          </p:cNvPr>
          <p:cNvGraphicFramePr>
            <a:graphicFrameLocks noChangeAspect="1"/>
          </p:cNvGraphicFramePr>
          <p:nvPr userDrawn="1">
            <p:custDataLst>
              <p:tags r:id="rId1"/>
            </p:custDataLst>
            <p:extLst>
              <p:ext uri="{D42A27DB-BD31-4B8C-83A1-F6EECF244321}">
                <p14:modId xmlns:p14="http://schemas.microsoft.com/office/powerpoint/2010/main" val="89128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FC7FFD1-6D32-4B02-9850-3BC5FE828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BC680795-43FC-4537-AA8B-EE9F9657A9C3}"/>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7" name="Textplatzhalter 7">
            <a:extLst>
              <a:ext uri="{FF2B5EF4-FFF2-40B4-BE49-F238E27FC236}">
                <a16:creationId xmlns:a16="http://schemas.microsoft.com/office/drawing/2014/main" id="{F1541FED-60FA-4A6C-9455-E501F5CACB4B}"/>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a:xfrm>
            <a:off x="1897200" y="6551476"/>
            <a:ext cx="756000" cy="153888"/>
          </a:xfrm>
        </p:spPr>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Tree>
    <p:extLst>
      <p:ext uri="{BB962C8B-B14F-4D97-AF65-F5344CB8AC3E}">
        <p14:creationId xmlns:p14="http://schemas.microsoft.com/office/powerpoint/2010/main" val="6772942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hellblau">
    <p:bg bwMode="grayWhite">
      <p:bgPr>
        <a:solidFill>
          <a:schemeClr val="bg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D14386E-0E29-4B56-8F78-B4C3BA76DBF0}"/>
              </a:ext>
            </a:extLst>
          </p:cNvPr>
          <p:cNvGraphicFramePr>
            <a:graphicFrameLocks noChangeAspect="1"/>
          </p:cNvGraphicFramePr>
          <p:nvPr userDrawn="1">
            <p:custDataLst>
              <p:tags r:id="rId1"/>
            </p:custDataLst>
            <p:extLst>
              <p:ext uri="{D42A27DB-BD31-4B8C-83A1-F6EECF244321}">
                <p14:modId xmlns:p14="http://schemas.microsoft.com/office/powerpoint/2010/main" val="216599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AD14386E-0E29-4B56-8F78-B4C3BA76D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platzhalter 6">
            <a:extLst>
              <a:ext uri="{FF2B5EF4-FFF2-40B4-BE49-F238E27FC236}">
                <a16:creationId xmlns:a16="http://schemas.microsoft.com/office/drawing/2014/main" id="{A3E8B5A2-2FEF-4968-9A2F-DBFBFFE94D81}"/>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10" name="Fußzeilenplatzhalter 9">
            <a:extLst>
              <a:ext uri="{FF2B5EF4-FFF2-40B4-BE49-F238E27FC236}">
                <a16:creationId xmlns:a16="http://schemas.microsoft.com/office/drawing/2014/main" id="{EBD77B1D-145A-41BC-889E-71FD204B5F1F}"/>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11" name="Foliennummernplatzhalter 10">
            <a:extLst>
              <a:ext uri="{FF2B5EF4-FFF2-40B4-BE49-F238E27FC236}">
                <a16:creationId xmlns:a16="http://schemas.microsoft.com/office/drawing/2014/main" id="{449CCD52-DEF5-4214-BB2D-D627AFE9B304}"/>
              </a:ext>
            </a:extLst>
          </p:cNvPr>
          <p:cNvSpPr>
            <a:spLocks noGrp="1"/>
          </p:cNvSpPr>
          <p:nvPr>
            <p:ph type="sldNum" sz="quarter" idx="16"/>
          </p:nvPr>
        </p:nvSpPr>
        <p:spPr bwMode="black">
          <a:xfrm>
            <a:off x="1897200" y="6551476"/>
            <a:ext cx="756000" cy="153888"/>
          </a:xfrm>
        </p:spPr>
        <p:txBody>
          <a:bodyPr/>
          <a:lstStyle>
            <a:lvl1pPr>
              <a:defRPr>
                <a:solidFill>
                  <a:schemeClr val="bg1"/>
                </a:solidFill>
              </a:defRPr>
            </a:lvl1pPr>
          </a:lstStyle>
          <a:p>
            <a:r>
              <a:rPr lang="en-US" dirty="0" err="1"/>
              <a:t>Seite</a:t>
            </a:r>
            <a:r>
              <a:rPr lang="en-US" dirty="0"/>
              <a:t> </a:t>
            </a:r>
            <a:fld id="{D9249B2F-9173-48D3-A5BC-90A6758C671B}" type="slidenum">
              <a:rPr lang="de-DE" noProof="0" smtClean="0"/>
              <a:pPr/>
              <a:t>‹#›</a:t>
            </a:fld>
            <a:endParaRPr lang="de-DE" noProof="0" dirty="0"/>
          </a:p>
        </p:txBody>
      </p:sp>
      <p:cxnSp>
        <p:nvCxnSpPr>
          <p:cNvPr id="9" name="Gerade Verbindung 6">
            <a:extLst>
              <a:ext uri="{FF2B5EF4-FFF2-40B4-BE49-F238E27FC236}">
                <a16:creationId xmlns:a16="http://schemas.microsoft.com/office/drawing/2014/main" id="{2D27F19A-02B5-4B3A-B1F7-1983C6E78FB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4739F779-27AF-44C9-B417-49572B3AEB83}"/>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21699CE5-3ED9-489F-A10F-28D4E7F0C4E9}"/>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E5A01179-7CBF-4569-9F7C-E313EFADAF18}"/>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69CBB15F-2671-480D-8B19-A904654E2D89}"/>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EAF6B6-6124-408A-9E77-D61BC07CECB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406A00F8-4935-450A-AFD4-64D14D499B63}"/>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E810F51C-3785-44ED-87F3-07BBDAD2CB2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6808B54-3E5D-436B-83B9-518A4132601C}"/>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0DBF4752-CC46-427B-9D69-5B1AB73CBBBF}"/>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C39179A2-2D78-4995-8DE3-6CAD5AA99342}"/>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2DC8EFFB-1676-4D98-95FE-5BCA19291077}"/>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1DEDC508-21B9-44E3-993F-775B6B1D1565}"/>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01DB8B62-9545-4F83-AB0A-E72AA2169356}"/>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8801" y="1484313"/>
            <a:ext cx="11233774"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03789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dunkelblau">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CED6F0C-9CB4-49DC-B418-B1E46CCF80B8}"/>
              </a:ext>
            </a:extLst>
          </p:cNvPr>
          <p:cNvGraphicFramePr>
            <a:graphicFrameLocks noChangeAspect="1"/>
          </p:cNvGraphicFramePr>
          <p:nvPr userDrawn="1">
            <p:custDataLst>
              <p:tags r:id="rId1"/>
            </p:custDataLst>
            <p:extLst>
              <p:ext uri="{D42A27DB-BD31-4B8C-83A1-F6EECF244321}">
                <p14:modId xmlns:p14="http://schemas.microsoft.com/office/powerpoint/2010/main" val="125386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ECED6F0C-9CB4-49DC-B418-B1E46CCF8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platzhalter 6">
            <a:extLst>
              <a:ext uri="{FF2B5EF4-FFF2-40B4-BE49-F238E27FC236}">
                <a16:creationId xmlns:a16="http://schemas.microsoft.com/office/drawing/2014/main" id="{25904729-F970-4E8A-9537-BB16FECBCA4F}"/>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2" name="Fußzeilenplatzhalter 1">
            <a:extLst>
              <a:ext uri="{FF2B5EF4-FFF2-40B4-BE49-F238E27FC236}">
                <a16:creationId xmlns:a16="http://schemas.microsoft.com/office/drawing/2014/main" id="{1F3631CD-0448-4FC8-B44F-66C3074C4DFE}"/>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E644A2AE-C307-4113-B955-6036184E5FBC}"/>
              </a:ext>
            </a:extLst>
          </p:cNvPr>
          <p:cNvSpPr>
            <a:spLocks noGrp="1"/>
          </p:cNvSpPr>
          <p:nvPr>
            <p:ph type="sldNum" sz="quarter" idx="16"/>
          </p:nvPr>
        </p:nvSpPr>
        <p:spPr bwMode="black"/>
        <p:txBody>
          <a:bodyPr/>
          <a:lstStyle>
            <a:lvl1pPr>
              <a:defRPr>
                <a:solidFill>
                  <a:schemeClr val="bg1"/>
                </a:solidFill>
              </a:defRPr>
            </a:lvl1pPr>
          </a:lstStyle>
          <a:p>
            <a:r>
              <a:rPr lang="de-DE" noProof="0" dirty="0"/>
              <a:t>Seite</a:t>
            </a:r>
            <a:r>
              <a:rPr lang="en-US" noProof="0" dirty="0"/>
              <a:t> </a:t>
            </a:r>
            <a:fld id="{D9249B2F-9173-48D3-A5BC-90A6758C671B}" type="slidenum">
              <a:rPr lang="en-US" noProof="0" smtClean="0"/>
              <a:pPr/>
              <a:t>‹#›</a:t>
            </a:fld>
            <a:endParaRPr lang="en-US" noProof="0" dirty="0"/>
          </a:p>
        </p:txBody>
      </p:sp>
      <p:cxnSp>
        <p:nvCxnSpPr>
          <p:cNvPr id="9" name="Gerade Verbindung 6">
            <a:extLst>
              <a:ext uri="{FF2B5EF4-FFF2-40B4-BE49-F238E27FC236}">
                <a16:creationId xmlns:a16="http://schemas.microsoft.com/office/drawing/2014/main" id="{B13F2F1D-142F-46A2-B88F-16D1FAFD3FBE}"/>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A9D322D1-3670-418C-BFCF-775FD2BBC992}"/>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70C40AE6-B1C1-4B1A-B9DF-7AA6FC2EFA3E}"/>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9">
            <a:extLst>
              <a:ext uri="{FF2B5EF4-FFF2-40B4-BE49-F238E27FC236}">
                <a16:creationId xmlns:a16="http://schemas.microsoft.com/office/drawing/2014/main" id="{FE864D00-583E-485B-8FF3-DFEC5A1965E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AEAAACC8-EB7F-423F-AA87-317D3787592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66CD0E4-C6D7-4335-922B-EF6C22BF2877}"/>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1013BB6C-2ED2-493B-ABDD-69A649518C22}"/>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D3224A-4385-4610-8305-A992EA1EBC43}"/>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6DBE71F3-1AFA-4DC0-A110-F252DA0B8483}"/>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47E4ED5-EF11-4F7A-9C7D-66B14DC23752}"/>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A6E538F1-0D9E-4094-BC94-DDFDA59276BD}"/>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B10BD48-3E54-42B6-B79B-B0E1D895137F}"/>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1">
            <a:extLst>
              <a:ext uri="{FF2B5EF4-FFF2-40B4-BE49-F238E27FC236}">
                <a16:creationId xmlns:a16="http://schemas.microsoft.com/office/drawing/2014/main" id="{4238C2EA-ED7F-471E-87BB-48D4B2FE7004}"/>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A8D070A0-B8A7-46B6-96BB-10CE161D33E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9425" y="1484313"/>
            <a:ext cx="11233150"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8" name="Obrázok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431915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und dunk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38E0913-285A-473B-B842-CF5D482E5B75}"/>
              </a:ext>
            </a:extLst>
          </p:cNvPr>
          <p:cNvGraphicFramePr>
            <a:graphicFrameLocks noChangeAspect="1"/>
          </p:cNvGraphicFramePr>
          <p:nvPr userDrawn="1">
            <p:custDataLst>
              <p:tags r:id="rId1"/>
            </p:custDataLst>
            <p:extLst>
              <p:ext uri="{D42A27DB-BD31-4B8C-83A1-F6EECF244321}">
                <p14:modId xmlns:p14="http://schemas.microsoft.com/office/powerpoint/2010/main" val="283139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638E0913-285A-473B-B842-CF5D482E5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dunkle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klicken </a:t>
            </a:r>
            <a:br>
              <a:rPr lang="de-DE" sz="1600" dirty="0">
                <a:solidFill>
                  <a:schemeClr val="tx1"/>
                </a:solidFill>
              </a:rPr>
            </a:br>
            <a:r>
              <a:rPr lang="de-DE" sz="1600" dirty="0">
                <a:solidFill>
                  <a:schemeClr val="tx1"/>
                </a:solidFill>
              </a:rPr>
              <a:t>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a:xfrm>
            <a:off x="2685600" y="6551476"/>
            <a:ext cx="8280000" cy="153888"/>
          </a:xfrm>
        </p:spPr>
        <p:txBody>
          <a:bodyPr/>
          <a:lstStyle>
            <a:lvl1pPr>
              <a:defRPr>
                <a:solidFill>
                  <a:schemeClr val="bg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08081944-A579-44D7-9595-E46591CA6237}"/>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DC1F0DBE-AEAD-415C-9C0B-7409EFDA444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9C2BBB53-1E3F-49EE-B71A-FBF2E1B7A3E1}"/>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29FB8B4B-FB23-4F04-8FD2-F3BD2EFDF84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BE4E8380-67FB-475B-BC59-2FA194E83D55}"/>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18F7817E-2CF7-415C-A54D-44262B5762F6}"/>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A491F78E-FB9E-4A13-A923-825F6F9128B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ED017947-F763-4F3B-B95A-F5DB17729929}"/>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5EB88D79-C037-4F8A-A522-16FB0236ABBF}"/>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D78A2862-D717-457A-9114-144AE47DD16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C9417BAD-EF0C-47C6-B08F-64C432483BB6}"/>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1D27EE5-74E1-4A6D-9932-2B5608F14496}"/>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28197616-2DE1-4988-8EFC-19E376D56B4C}"/>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gray">
          <a:xfrm>
            <a:off x="478801" y="1465263"/>
            <a:ext cx="5508000" cy="1440394"/>
          </a:xfrm>
        </p:spPr>
        <p:txBody>
          <a:bodyPr tIns="0" bIns="0" anchor="t" anchorCtr="0">
            <a:spAutoFit/>
          </a:bodyPr>
          <a:lstStyle>
            <a:lvl1pPr>
              <a:lnSpc>
                <a:spcPct val="90000"/>
              </a:lnSpc>
              <a:spcBef>
                <a:spcPts val="0"/>
              </a:spcBef>
              <a:defRPr sz="5200">
                <a:solidFill>
                  <a:schemeClr val="bg1"/>
                </a:solidFill>
                <a:latin typeface="+mj-lt"/>
              </a:defRPr>
            </a:lvl1pPr>
          </a:lstStyle>
          <a:p>
            <a:pPr lvl="0"/>
            <a:r>
              <a:rPr lang="en-US" noProof="0"/>
              <a:t>VW Head Office Bold 52 pt</a:t>
            </a:r>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77688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1B32287-2612-4E62-9CC9-0CE18E44C26D}"/>
              </a:ext>
            </a:extLst>
          </p:cNvPr>
          <p:cNvGraphicFramePr>
            <a:graphicFrameLocks noChangeAspect="1"/>
          </p:cNvGraphicFramePr>
          <p:nvPr userDrawn="1">
            <p:custDataLst>
              <p:tags r:id="rId1"/>
            </p:custDataLst>
            <p:extLst>
              <p:ext uri="{D42A27DB-BD31-4B8C-83A1-F6EECF244321}">
                <p14:modId xmlns:p14="http://schemas.microsoft.com/office/powerpoint/2010/main" val="52872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C1B32287-2612-4E62-9CC9-0CE18E44C2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Bildplatzhalter 2">
            <a:extLst>
              <a:ext uri="{FF2B5EF4-FFF2-40B4-BE49-F238E27FC236}">
                <a16:creationId xmlns:a16="http://schemas.microsoft.com/office/drawing/2014/main" id="{C6E581E0-1C33-417C-BED0-C70FADD50228}"/>
              </a:ext>
            </a:extLst>
          </p:cNvPr>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helle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a:t>
            </a:r>
            <a:br>
              <a:rPr lang="de-DE" sz="1600" dirty="0">
                <a:solidFill>
                  <a:schemeClr val="tx1"/>
                </a:solidFill>
              </a:rPr>
            </a:br>
            <a:r>
              <a:rPr lang="de-DE" sz="1600" dirty="0">
                <a:solidFill>
                  <a:schemeClr val="tx1"/>
                </a:solidFill>
              </a:rPr>
              <a:t>klicken 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p:txBody>
          <a:bodyPr/>
          <a:lstStyle>
            <a:lvl1pPr>
              <a:defRPr>
                <a:solidFill>
                  <a:schemeClr val="tx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DB0EDB8-F580-4526-8854-FE2273953073}"/>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5B7B125C-964B-4824-86C1-584341B88B3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B56341D5-6904-4188-9D5C-91A9F7688FE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909CD9F8-47A8-4033-9467-296A8A580AF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95013FB6-EE23-4F48-8163-BF4F9B060A14}"/>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062EB65B-2AB0-4575-9B53-28C0C48CDA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8CA569A0-3438-4DB7-BBAC-1D47BA73B461}"/>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7F1C9F92-EFB7-4E4C-9622-2B5535B07C0A}"/>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B78C8A8D-DF26-4E2D-9975-FDCAEAF7FD86}"/>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EA82357A-75CB-400A-97D1-BB9B3F392D19}"/>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99A875F-7F8A-48B4-9220-CFF01457D9DE}"/>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AC0962B-AC61-4F22-BEB6-3705D667565C}"/>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gray">
          <a:xfrm>
            <a:off x="479425" y="1484313"/>
            <a:ext cx="5508000" cy="1440394"/>
          </a:xfrm>
        </p:spPr>
        <p:txBody>
          <a:bodyPr tIns="0" bIns="0" anchor="t">
            <a:spAutoFit/>
          </a:bodyPr>
          <a:lstStyle>
            <a:lvl1pPr>
              <a:lnSpc>
                <a:spcPct val="90000"/>
              </a:lnSpc>
              <a:spcBef>
                <a:spcPts val="0"/>
              </a:spcBef>
              <a:defRPr sz="5200">
                <a:solidFill>
                  <a:schemeClr val="tx2"/>
                </a:solidFill>
                <a:latin typeface="+mj-lt"/>
              </a:defRPr>
            </a:lvl1pPr>
          </a:lstStyle>
          <a:p>
            <a:pPr lvl="0"/>
            <a:r>
              <a:rPr lang="de-DE" noProof="0"/>
              <a:t>VW Head Office Bold 52 pt</a:t>
            </a:r>
          </a:p>
        </p:txBody>
      </p:sp>
      <p:sp>
        <p:nvSpPr>
          <p:cNvPr id="21" name="Textplatzhalter 6">
            <a:extLst>
              <a:ext uri="{FF2B5EF4-FFF2-40B4-BE49-F238E27FC236}">
                <a16:creationId xmlns:a16="http://schemas.microsoft.com/office/drawing/2014/main" id="{28D9A4EA-59C9-4016-B6A6-C12978B6E68A}"/>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2"/>
                </a:solidFill>
                <a:latin typeface="+mn-lt"/>
              </a:defRPr>
            </a:lvl1pPr>
          </a:lstStyle>
          <a:p>
            <a:r>
              <a:rPr lang="de-DE" noProof="0"/>
              <a:t>VW Text Office </a:t>
            </a:r>
          </a:p>
          <a:p>
            <a:r>
              <a:rPr lang="de-DE" noProof="0"/>
              <a:t>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672253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p:bg bwMode="gray">
      <p:bgPr>
        <a:solidFill>
          <a:schemeClr val="bg1"/>
        </a:solidFill>
        <a:effectLst/>
      </p:bgPr>
    </p:bg>
    <p:spTree>
      <p:nvGrpSpPr>
        <p:cNvPr id="1" name=""/>
        <p:cNvGrpSpPr/>
        <p:nvPr/>
      </p:nvGrpSpPr>
      <p:grpSpPr>
        <a:xfrm>
          <a:off x="0" y="0"/>
          <a:ext cx="0" cy="0"/>
          <a:chOff x="0" y="0"/>
          <a:chExt cx="0" cy="0"/>
        </a:xfrm>
      </p:grpSpPr>
      <p:sp>
        <p:nvSpPr>
          <p:cNvPr id="8" name="Textplatzhalter 6"/>
          <p:cNvSpPr>
            <a:spLocks noGrp="1"/>
          </p:cNvSpPr>
          <p:nvPr>
            <p:ph type="body" sz="quarter" idx="14" hasCustomPrompt="1"/>
          </p:nvPr>
        </p:nvSpPr>
        <p:spPr bwMode="gray">
          <a:xfrm>
            <a:off x="479425" y="1486800"/>
            <a:ext cx="5508000" cy="1440394"/>
          </a:xfrm>
        </p:spPr>
        <p:txBody>
          <a:bodyPr tIns="0">
            <a:spAutoFit/>
          </a:bodyPr>
          <a:lstStyle>
            <a:lvl1pPr>
              <a:lnSpc>
                <a:spcPct val="90000"/>
              </a:lnSpc>
              <a:spcBef>
                <a:spcPts val="0"/>
              </a:spcBef>
              <a:defRPr sz="5200">
                <a:solidFill>
                  <a:schemeClr val="tx1"/>
                </a:solidFill>
                <a:latin typeface="+mj-lt"/>
              </a:defRPr>
            </a:lvl1pPr>
          </a:lstStyle>
          <a:p>
            <a:pPr lvl="0"/>
            <a:r>
              <a:rPr lang="de-DE" noProof="0"/>
              <a:t>VW Head Office Bold 52 pt</a:t>
            </a:r>
          </a:p>
        </p:txBody>
      </p:sp>
      <p:sp>
        <p:nvSpPr>
          <p:cNvPr id="3" name="Bildplatzhalter 2"/>
          <p:cNvSpPr>
            <a:spLocks noGrp="1"/>
          </p:cNvSpPr>
          <p:nvPr>
            <p:ph type="pic" sz="quarter" idx="15" hasCustomPrompt="1"/>
          </p:nvPr>
        </p:nvSpPr>
        <p:spPr bwMode="gray">
          <a:xfrm>
            <a:off x="6203955" y="1"/>
            <a:ext cx="5988046" cy="6858000"/>
          </a:xfrm>
          <a:pattFill prst="wdUpDiag">
            <a:fgClr>
              <a:schemeClr val="accent6"/>
            </a:fgClr>
            <a:bgClr>
              <a:schemeClr val="accent6">
                <a:lumMod val="20000"/>
                <a:lumOff val="80000"/>
              </a:schemeClr>
            </a:bgClr>
          </a:pattFill>
        </p:spPr>
        <p:txBody>
          <a:bodyPr vert="horz" wrap="square" lIns="252000" tIns="2376000" rIns="14400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helles Bild aus und klicken Sie auf „Einfügen“.</a:t>
            </a:r>
          </a:p>
        </p:txBody>
      </p:sp>
      <p:sp>
        <p:nvSpPr>
          <p:cNvPr id="2" name="Fußzeilenplatzhalter 1">
            <a:extLst>
              <a:ext uri="{FF2B5EF4-FFF2-40B4-BE49-F238E27FC236}">
                <a16:creationId xmlns:a16="http://schemas.microsoft.com/office/drawing/2014/main" id="{C23660A8-9009-4329-B153-0A7341E0F4FA}"/>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6" name="Foliennummernplatzhalter 5">
            <a:extLst>
              <a:ext uri="{FF2B5EF4-FFF2-40B4-BE49-F238E27FC236}">
                <a16:creationId xmlns:a16="http://schemas.microsoft.com/office/drawing/2014/main" id="{A6A35339-0541-440F-B8C0-BA66AF56154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E1F3405-6DCA-41A1-8149-DAD38D0565F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EF6D904A-4396-4BF8-A706-C52AB291F60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ADEB8BA7-983C-4D79-BB18-3787F3E95FDA}"/>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E6DF490B-22CE-4DA9-9C6C-BBDFA190AA71}"/>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E5311266-210D-48BB-AA39-B584B1C7AA61}"/>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CB6A96E-0C3C-4EA4-8657-57CAAA6583B1}"/>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B92EA564-4D7D-4877-8E65-13CEBAE1A04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E930E6-0BD6-4607-9802-7FB85E8C47B6}"/>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86332F09-93F3-4511-9491-7E7D1453868E}"/>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A3B875-D736-415F-AE5B-7DC357BB54F6}"/>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CD2742BE-22FB-46B1-9114-9B8BF5D64641}"/>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FDA2EA14-B09F-446C-BBA7-987252A447AE}"/>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platzhalter 6">
            <a:extLst>
              <a:ext uri="{FF2B5EF4-FFF2-40B4-BE49-F238E27FC236}">
                <a16:creationId xmlns:a16="http://schemas.microsoft.com/office/drawing/2014/main" id="{974AA5E0-8138-4EC5-B95F-146E72063009}"/>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1"/>
                </a:solidFill>
                <a:latin typeface="+mn-lt"/>
              </a:defRPr>
            </a:lvl1pPr>
          </a:lstStyle>
          <a:p>
            <a:r>
              <a:rPr lang="de-DE" noProof="0" dirty="0"/>
              <a:t>VW Text Office </a:t>
            </a:r>
          </a:p>
          <a:p>
            <a:r>
              <a:rPr lang="de-DE" noProof="0" dirty="0"/>
              <a:t>52 pt</a:t>
            </a:r>
          </a:p>
        </p:txBody>
      </p:sp>
      <p:pic>
        <p:nvPicPr>
          <p:cNvPr id="22" name="Obrázo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406233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Way to Zero">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17912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black">
          <a:xfrm>
            <a:off x="7560000" y="5104800"/>
            <a:ext cx="3600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pic>
        <p:nvPicPr>
          <p:cNvPr id="31" name="Grafik 30">
            <a:extLst>
              <a:ext uri="{FF2B5EF4-FFF2-40B4-BE49-F238E27FC236}">
                <a16:creationId xmlns:a16="http://schemas.microsoft.com/office/drawing/2014/main" id="{5117C2A3-FE0B-4C6C-A6BD-9C4E0815BA5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3208" y="5100132"/>
            <a:ext cx="1890000" cy="627035"/>
          </a:xfrm>
          <a:prstGeom prst="rect">
            <a:avLst/>
          </a:prstGeom>
        </p:spPr>
      </p:pic>
      <p:sp>
        <p:nvSpPr>
          <p:cNvPr id="6" name="Textplatzhalter 5">
            <a:extLst>
              <a:ext uri="{FF2B5EF4-FFF2-40B4-BE49-F238E27FC236}">
                <a16:creationId xmlns:a16="http://schemas.microsoft.com/office/drawing/2014/main" id="{92AC4F31-2C41-4C60-8574-559AC14CD6EE}"/>
              </a:ext>
            </a:extLst>
          </p:cNvPr>
          <p:cNvSpPr>
            <a:spLocks noGrp="1"/>
          </p:cNvSpPr>
          <p:nvPr>
            <p:ph type="body" sz="quarter" idx="16" hasCustomPrompt="1"/>
          </p:nvPr>
        </p:nvSpPr>
        <p:spPr>
          <a:xfrm>
            <a:off x="7560000" y="5436000"/>
            <a:ext cx="3600000" cy="276999"/>
          </a:xfrm>
        </p:spPr>
        <p:txBody>
          <a:bodyPr>
            <a:spAutoFit/>
          </a:bodyPr>
          <a:lstStyle>
            <a:lvl1pPr>
              <a:defRPr>
                <a:solidFill>
                  <a:schemeClr val="bg2"/>
                </a:solidFill>
              </a:defRPr>
            </a:lvl1pPr>
          </a:lstStyle>
          <a:p>
            <a:r>
              <a:rPr lang="de-DE" dirty="0">
                <a:solidFill>
                  <a:schemeClr val="bg2"/>
                </a:solidFill>
              </a:rPr>
              <a:t>Klassifizierung: Intern </a:t>
            </a:r>
          </a:p>
        </p:txBody>
      </p:sp>
      <p:sp>
        <p:nvSpPr>
          <p:cNvPr id="33" name="Rechteck 32">
            <a:extLst>
              <a:ext uri="{FF2B5EF4-FFF2-40B4-BE49-F238E27FC236}">
                <a16:creationId xmlns:a16="http://schemas.microsoft.com/office/drawing/2014/main" id="{07B43E0E-F611-40D8-A28B-0F0B84739A9A}"/>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sp>
        <p:nvSpPr>
          <p:cNvPr id="38"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9"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0"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1"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42" name="Obrázok 4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43"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2220950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237441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a:t>VW Head Office Bold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8264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3241653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dirty="0"/>
              <a:t>Seite </a:t>
            </a:r>
            <a:fld id="{D9249B2F-9173-48D3-A5BC-90A6758C671B}" type="slidenum">
              <a:rPr lang="de-DE" smtClean="0"/>
              <a:pPr/>
              <a:t>‹#›</a:t>
            </a:fld>
            <a:endParaRPr lang="de-DE" dirty="0"/>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dirty="0"/>
              <a:t>VW Head Office </a:t>
            </a:r>
            <a:r>
              <a:rPr lang="de-DE" noProof="0" dirty="0" err="1"/>
              <a:t>Bold</a:t>
            </a:r>
            <a:r>
              <a:rPr lang="de-DE" noProof="0" dirty="0"/>
              <a:t>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275040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weiß">
    <p:bg bwMode="grayWhite">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107036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tx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2">
            <a:extLst>
              <a:ext uri="{FF2B5EF4-FFF2-40B4-BE49-F238E27FC236}">
                <a16:creationId xmlns:a16="http://schemas.microsoft.com/office/drawing/2014/main" id="{64D4DB19-67F0-418B-89DF-B685BA92E41F}"/>
              </a:ext>
            </a:extLst>
          </p:cNvPr>
          <p:cNvSpPr txBox="1">
            <a:spLocks noChangeAspect="1"/>
          </p:cNvSpPr>
          <p:nvPr userDrawn="1"/>
        </p:nvSpPr>
        <p:spPr bwMode="black">
          <a:xfrm>
            <a:off x="11309424" y="6282903"/>
            <a:ext cx="403200" cy="402611"/>
          </a:xfrm>
          <a:prstGeom prst="ellipse">
            <a:avLst/>
          </a:prstGeom>
          <a:blipFill>
            <a:blip r:embed="rId5" cstate="email">
              <a:extLst>
                <a:ext uri="{28A0092B-C50C-407E-A947-70E740481C1C}">
                  <a14:useLocalDpi xmlns:a14="http://schemas.microsoft.com/office/drawing/2010/main"/>
                </a:ext>
              </a:extLst>
            </a:blip>
            <a:stretch>
              <a:fillRect/>
            </a:stretch>
          </a:blipFill>
        </p:spPr>
        <p:txBody>
          <a:bodyPr/>
          <a:lstStyle>
            <a:lvl1pPr marL="0" indent="0" algn="l" defTabSz="1219140" rtl="0" eaLnBrk="1" latinLnBrk="0" hangingPunct="1">
              <a:spcBef>
                <a:spcPts val="1200"/>
              </a:spcBef>
              <a:buFont typeface="Arial" panose="020B0604020202020204" pitchFamily="34" charset="0"/>
              <a:buNone/>
              <a:defRPr sz="100" b="0" kern="1200">
                <a:noFill/>
                <a:latin typeface="VW Head Office Bold" panose="020B0803040200000003" pitchFamily="34" charset="0"/>
                <a:ea typeface="+mn-ea"/>
                <a:cs typeface="+mn-cs"/>
              </a:defRPr>
            </a:lvl1pPr>
            <a:lvl2pPr marL="0" indent="0" algn="l" defTabSz="1219140" rtl="0" eaLnBrk="1" latinLnBrk="0" hangingPunct="1">
              <a:spcBef>
                <a:spcPts val="1000"/>
              </a:spcBef>
              <a:buFont typeface="Arial" panose="020B0604020202020204" pitchFamily="34" charset="0"/>
              <a:buNone/>
              <a:defRPr sz="1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00" kern="1200">
                <a:solidFill>
                  <a:schemeClr val="tx1"/>
                </a:solidFill>
                <a:latin typeface="+mn-lt"/>
                <a:ea typeface="+mn-ea"/>
                <a:cs typeface="+mn-cs"/>
              </a:defRPr>
            </a:lvl3pPr>
            <a:lvl4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4pPr>
            <a:lvl5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noProof="0"/>
              <a:t> </a:t>
            </a:r>
          </a:p>
        </p:txBody>
      </p: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tx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tx1"/>
                </a:solidFill>
                <a:latin typeface="+mj-lt"/>
              </a:defRPr>
            </a:lvl1pPr>
          </a:lstStyle>
          <a:p>
            <a:pPr lvl="0"/>
            <a:r>
              <a:rPr lang="de-DE" noProof="0" dirty="0"/>
              <a:t>VW Head Office </a:t>
            </a:r>
            <a:r>
              <a:rPr lang="de-DE" noProof="0" dirty="0" err="1"/>
              <a:t>Bold</a:t>
            </a:r>
            <a:r>
              <a:rPr lang="de-DE" noProof="0" dirty="0"/>
              <a:t> 52 </a:t>
            </a:r>
            <a:r>
              <a:rPr lang="de-DE" noProof="0" dirty="0" err="1"/>
              <a:t>pt</a:t>
            </a:r>
            <a:endParaRPr lang="de-DE" noProof="0" dirty="0"/>
          </a:p>
        </p:txBody>
      </p:sp>
      <p:pic>
        <p:nvPicPr>
          <p:cNvPr id="22" name="Obrázok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02024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vollflächig dunkel">
    <p:bg bwMode="gray">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a:t>
            </a:r>
            <a:br>
              <a:rPr lang="de-DE" noProof="0" dirty="0"/>
            </a:br>
            <a:r>
              <a:rPr lang="de-DE" noProof="0" dirty="0"/>
              <a:t>Platzhalter-Symbol, wählen Sie ein Bild aus und klicken Sie auf „Einfügen“.</a:t>
            </a:r>
          </a:p>
        </p:txBody>
      </p:sp>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bg1"/>
                </a:solidFill>
              </a:defRPr>
            </a:lvl1pPr>
          </a:lstStyle>
          <a:p>
            <a:r>
              <a:rPr lang="de-DE" noProof="0" dirty="0"/>
              <a:t>Seite</a:t>
            </a:r>
            <a:r>
              <a:rPr lang="en-GB" noProof="0" dirty="0"/>
              <a:t> </a:t>
            </a:r>
            <a:fld id="{D9249B2F-9173-48D3-A5BC-90A6758C671B}" type="slidenum">
              <a:rPr lang="en-GB" noProof="0" smtClean="0"/>
              <a:pPr/>
              <a:t>‹#›</a:t>
            </a:fld>
            <a:endParaRPr lang="en-GB" noProof="0" dirty="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11230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vollflächig hell">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a:t>
            </a:r>
            <a:br>
              <a:rPr lang="de-DE" noProof="0" dirty="0"/>
            </a:br>
            <a:r>
              <a:rPr lang="de-DE" noProof="0" dirty="0"/>
              <a:t>Platzhalter-Symbol, wählen Sie ein Bild aus und klicken Sie auf „Einfügen“.</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1756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826A5FE-8328-4984-86FC-5897F3313DDF}"/>
              </a:ext>
            </a:extLst>
          </p:cNvPr>
          <p:cNvGraphicFramePr>
            <a:graphicFrameLocks noChangeAspect="1"/>
          </p:cNvGraphicFramePr>
          <p:nvPr userDrawn="1">
            <p:custDataLst>
              <p:tags r:id="rId1"/>
            </p:custDataLst>
            <p:extLst>
              <p:ext uri="{D42A27DB-BD31-4B8C-83A1-F6EECF244321}">
                <p14:modId xmlns:p14="http://schemas.microsoft.com/office/powerpoint/2010/main" val="84031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B826A5FE-8328-4984-86FC-5897F3313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E29FC3BB-E621-4F70-9DD0-5E6F47FA3B0A}"/>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CC7BE88F-0B1D-454F-A992-9F899926A466}"/>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a:t>
            </a:r>
            <a:r>
              <a:rPr lang="en-GB" noProof="0" dirty="0"/>
              <a:t>title </a:t>
            </a:r>
            <a:r>
              <a:rPr lang="en-GB" dirty="0"/>
              <a:t>(VW Head Office Bold, 26 </a:t>
            </a:r>
            <a:r>
              <a:rPr lang="en-GB" dirty="0" err="1"/>
              <a:t>pt</a:t>
            </a:r>
            <a:r>
              <a:rPr lang="en-GB" dirty="0"/>
              <a:t>)</a:t>
            </a:r>
            <a:endParaRPr lang="en-US" noProof="0" dirty="0"/>
          </a:p>
        </p:txBody>
      </p:sp>
      <p:sp>
        <p:nvSpPr>
          <p:cNvPr id="4" name="Bildplatzhalter 3"/>
          <p:cNvSpPr>
            <a:spLocks noGrp="1"/>
          </p:cNvSpPr>
          <p:nvPr>
            <p:ph type="pic" sz="quarter" idx="15" hasCustomPrompt="1"/>
          </p:nvPr>
        </p:nvSpPr>
        <p:spPr bwMode="gray">
          <a:xfrm>
            <a:off x="478801" y="1486800"/>
            <a:ext cx="7423940" cy="4571100"/>
          </a:xfrm>
          <a:pattFill prst="wdUpDiag">
            <a:fgClr>
              <a:schemeClr val="accent6"/>
            </a:fgClr>
            <a:bgClr>
              <a:schemeClr val="accent6">
                <a:lumMod val="20000"/>
                <a:lumOff val="80000"/>
              </a:schemeClr>
            </a:bgClr>
          </a:pattFill>
        </p:spPr>
        <p:txBody>
          <a:bodyPr vert="horz" wrap="square" lIns="0" tIns="169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DBA20E7A-8262-4FB8-9C89-14C4811BC6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49729934-6A43-41FB-9235-7C7F5730E6ED}"/>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11" name="Textplatzhalter 10">
            <a:extLst>
              <a:ext uri="{FF2B5EF4-FFF2-40B4-BE49-F238E27FC236}">
                <a16:creationId xmlns:a16="http://schemas.microsoft.com/office/drawing/2014/main" id="{D092EE6A-99E6-4C0D-BE96-4BADDCAD95D5}"/>
              </a:ext>
            </a:extLst>
          </p:cNvPr>
          <p:cNvSpPr>
            <a:spLocks noGrp="1"/>
          </p:cNvSpPr>
          <p:nvPr>
            <p:ph type="body" sz="quarter" idx="19" hasCustomPrompt="1"/>
          </p:nvPr>
        </p:nvSpPr>
        <p:spPr>
          <a:xfrm>
            <a:off x="8094575" y="1486800"/>
            <a:ext cx="3618000" cy="2052637"/>
          </a:xfrm>
        </p:spPr>
        <p:txBody>
          <a:bodyPr/>
          <a:lstStyle>
            <a:lvl1pPr>
              <a:defRPr>
                <a:latin typeface="+mj-lt"/>
              </a:defRPr>
            </a:lvl1pPr>
            <a:lvl2pPr>
              <a:defRPr/>
            </a:lvl2pPr>
            <a:lvl4pPr marL="252000">
              <a:defRPr/>
            </a:lvl4pPr>
            <a:lvl5pPr marL="252000">
              <a:defRPr/>
            </a:lvl5pPr>
          </a:lstStyle>
          <a:p>
            <a:pPr lvl="0"/>
            <a:r>
              <a:rPr lang="de-DE" noProof="0" dirty="0"/>
              <a:t>Platzhalter Subheadline </a:t>
            </a:r>
            <a:r>
              <a:rPr lang="en-GB" dirty="0">
                <a:latin typeface="+mj-lt"/>
              </a:rPr>
              <a:t>VW Head Office Bold 18pt</a:t>
            </a:r>
            <a:r>
              <a:rPr lang="en-GB" b="1" dirty="0">
                <a:latin typeface="+mj-lt"/>
              </a:rPr>
              <a:t> </a:t>
            </a:r>
            <a:endParaRPr lang="de-DE" noProof="0"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355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Bilder und Bulle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9525EAE-C26C-4A66-9F38-94E8B71BC779}"/>
              </a:ext>
            </a:extLst>
          </p:cNvPr>
          <p:cNvGraphicFramePr>
            <a:graphicFrameLocks noChangeAspect="1"/>
          </p:cNvGraphicFramePr>
          <p:nvPr userDrawn="1">
            <p:custDataLst>
              <p:tags r:id="rId1"/>
            </p:custDataLst>
            <p:extLst>
              <p:ext uri="{D42A27DB-BD31-4B8C-83A1-F6EECF244321}">
                <p14:modId xmlns:p14="http://schemas.microsoft.com/office/powerpoint/2010/main" val="19736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19525EAE-C26C-4A66-9F38-94E8B71BC7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FEAA369-5E34-43AB-B74B-B1CD17475BE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3" name="Textplatzhalter 7">
            <a:extLst>
              <a:ext uri="{FF2B5EF4-FFF2-40B4-BE49-F238E27FC236}">
                <a16:creationId xmlns:a16="http://schemas.microsoft.com/office/drawing/2014/main" id="{B365DD1F-E103-4D8F-81A3-7E80E5BAAF27}"/>
              </a:ext>
            </a:extLst>
          </p:cNvPr>
          <p:cNvSpPr>
            <a:spLocks noGrp="1"/>
          </p:cNvSpPr>
          <p:nvPr>
            <p:ph type="body" sz="quarter" idx="23"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1" name="Bildplatzhalter 3"/>
          <p:cNvSpPr>
            <a:spLocks noGrp="1"/>
          </p:cNvSpPr>
          <p:nvPr>
            <p:ph type="pic" sz="quarter" idx="18" hasCustomPrompt="1"/>
          </p:nvPr>
        </p:nvSpPr>
        <p:spPr bwMode="gray">
          <a:xfrm>
            <a:off x="479425" y="1486800"/>
            <a:ext cx="5508000"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2" name="Bildplatzhalter 3"/>
          <p:cNvSpPr>
            <a:spLocks noGrp="1"/>
          </p:cNvSpPr>
          <p:nvPr>
            <p:ph type="pic" sz="quarter" idx="19" hasCustomPrompt="1"/>
          </p:nvPr>
        </p:nvSpPr>
        <p:spPr bwMode="gray">
          <a:xfrm>
            <a:off x="6203950" y="1486800"/>
            <a:ext cx="5508625"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6A6925FD-1D02-4673-B015-E36AC91B0D20}"/>
              </a:ext>
            </a:extLst>
          </p:cNvPr>
          <p:cNvSpPr>
            <a:spLocks noGrp="1"/>
          </p:cNvSpPr>
          <p:nvPr>
            <p:ph type="ftr" sz="quarter" idx="20"/>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E82B971F-4CF5-4893-9C89-D3BFDF94463E}"/>
              </a:ext>
            </a:extLst>
          </p:cNvPr>
          <p:cNvSpPr>
            <a:spLocks noGrp="1"/>
          </p:cNvSpPr>
          <p:nvPr>
            <p:ph type="sldNum" sz="quarter" idx="21"/>
          </p:nvPr>
        </p:nvSpPr>
        <p:spPr bwMode="gray"/>
        <p:txBody>
          <a:bodyPr/>
          <a:lstStyle/>
          <a:p>
            <a:r>
              <a:rPr lang="de-DE" noProof="0"/>
              <a:t>Seite </a:t>
            </a:r>
            <a:fld id="{D9249B2F-9173-48D3-A5BC-90A6758C671B}" type="slidenum">
              <a:rPr lang="de-DE" noProof="0" smtClean="0"/>
              <a:pPr/>
              <a:t>‹#›</a:t>
            </a:fld>
            <a:endParaRPr lang="de-DE" noProof="0"/>
          </a:p>
        </p:txBody>
      </p:sp>
      <p:sp>
        <p:nvSpPr>
          <p:cNvPr id="10" name="Textplatzhalter 6">
            <a:extLst>
              <a:ext uri="{FF2B5EF4-FFF2-40B4-BE49-F238E27FC236}">
                <a16:creationId xmlns:a16="http://schemas.microsoft.com/office/drawing/2014/main" id="{C5932EDF-8463-4A4F-B073-ED3490C1F03C}"/>
              </a:ext>
            </a:extLst>
          </p:cNvPr>
          <p:cNvSpPr>
            <a:spLocks noGrp="1"/>
          </p:cNvSpPr>
          <p:nvPr>
            <p:ph type="body" sz="quarter" idx="22" hasCustomPrompt="1"/>
          </p:nvPr>
        </p:nvSpPr>
        <p:spPr bwMode="gray">
          <a:xfrm>
            <a:off x="6204575" y="4389108"/>
            <a:ext cx="550800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2"/>
            <a:endParaRPr lang="de-DE" noProof="0" dirty="0"/>
          </a:p>
        </p:txBody>
      </p:sp>
      <p:sp>
        <p:nvSpPr>
          <p:cNvPr id="8" name="Textplatzhalter 7">
            <a:extLst>
              <a:ext uri="{FF2B5EF4-FFF2-40B4-BE49-F238E27FC236}">
                <a16:creationId xmlns:a16="http://schemas.microsoft.com/office/drawing/2014/main" id="{2A473EFB-8D1C-4E5C-9D2C-674906FE5E71}"/>
              </a:ext>
            </a:extLst>
          </p:cNvPr>
          <p:cNvSpPr>
            <a:spLocks noGrp="1"/>
          </p:cNvSpPr>
          <p:nvPr>
            <p:ph type="body" sz="quarter" idx="24" hasCustomPrompt="1"/>
          </p:nvPr>
        </p:nvSpPr>
        <p:spPr>
          <a:xfrm>
            <a:off x="479424" y="4389109"/>
            <a:ext cx="5508626"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5613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rei Bilder und Bullets">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52E5FD6-8629-4E5E-9082-A85839322187}"/>
              </a:ext>
            </a:extLst>
          </p:cNvPr>
          <p:cNvGraphicFramePr>
            <a:graphicFrameLocks noChangeAspect="1"/>
          </p:cNvGraphicFramePr>
          <p:nvPr userDrawn="1">
            <p:custDataLst>
              <p:tags r:id="rId1"/>
            </p:custDataLst>
            <p:extLst>
              <p:ext uri="{D42A27DB-BD31-4B8C-83A1-F6EECF244321}">
                <p14:modId xmlns:p14="http://schemas.microsoft.com/office/powerpoint/2010/main" val="154680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4" name="Objekt 3" hidden="1">
                        <a:extLst>
                          <a:ext uri="{FF2B5EF4-FFF2-40B4-BE49-F238E27FC236}">
                            <a16:creationId xmlns:a16="http://schemas.microsoft.com/office/drawing/2014/main" id="{352E5FD6-8629-4E5E-9082-A858393221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C5616770-D3B7-4783-AED4-2194F08FB8D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6" name="Textplatzhalter 7">
            <a:extLst>
              <a:ext uri="{FF2B5EF4-FFF2-40B4-BE49-F238E27FC236}">
                <a16:creationId xmlns:a16="http://schemas.microsoft.com/office/drawing/2014/main" id="{CF1180AD-4747-4BD8-B429-434156C14494}"/>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3" name="Bildplatzhalter 3"/>
          <p:cNvSpPr>
            <a:spLocks noGrp="1"/>
          </p:cNvSpPr>
          <p:nvPr>
            <p:ph type="pic" sz="quarter" idx="20" hasCustomPrompt="1"/>
          </p:nvPr>
        </p:nvSpPr>
        <p:spPr bwMode="gray">
          <a:xfrm>
            <a:off x="479425"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4" name="Bildplatzhalter 3"/>
          <p:cNvSpPr>
            <a:spLocks noGrp="1"/>
          </p:cNvSpPr>
          <p:nvPr>
            <p:ph type="pic" sz="quarter" idx="21" hasCustomPrompt="1"/>
          </p:nvPr>
        </p:nvSpPr>
        <p:spPr bwMode="gray">
          <a:xfrm>
            <a:off x="4286021"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5" name="Bildplatzhalter 3"/>
          <p:cNvSpPr>
            <a:spLocks noGrp="1"/>
          </p:cNvSpPr>
          <p:nvPr>
            <p:ph type="pic" sz="quarter" idx="22" hasCustomPrompt="1"/>
          </p:nvPr>
        </p:nvSpPr>
        <p:spPr bwMode="gray">
          <a:xfrm>
            <a:off x="8098470" y="1486800"/>
            <a:ext cx="361800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7" name="Fußzeilenplatzhalter 6">
            <a:extLst>
              <a:ext uri="{FF2B5EF4-FFF2-40B4-BE49-F238E27FC236}">
                <a16:creationId xmlns:a16="http://schemas.microsoft.com/office/drawing/2014/main" id="{B4597746-4CFC-4AD5-A9BC-19E64941D866}"/>
              </a:ext>
            </a:extLst>
          </p:cNvPr>
          <p:cNvSpPr>
            <a:spLocks noGrp="1"/>
          </p:cNvSpPr>
          <p:nvPr>
            <p:ph type="ftr" sz="quarter" idx="23"/>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9" name="Foliennummernplatzhalter 8">
            <a:extLst>
              <a:ext uri="{FF2B5EF4-FFF2-40B4-BE49-F238E27FC236}">
                <a16:creationId xmlns:a16="http://schemas.microsoft.com/office/drawing/2014/main" id="{A9EE4FCD-AFA3-4CE3-A67B-5E1889645577}"/>
              </a:ext>
            </a:extLst>
          </p:cNvPr>
          <p:cNvSpPr>
            <a:spLocks noGrp="1"/>
          </p:cNvSpPr>
          <p:nvPr>
            <p:ph type="sldNum" sz="quarter" idx="24"/>
          </p:nvPr>
        </p:nvSpPr>
        <p:spPr bwMode="gray"/>
        <p:txBody>
          <a:bodyPr/>
          <a:lstStyle/>
          <a:p>
            <a:r>
              <a:rPr lang="de-DE" noProof="0"/>
              <a:t>Seite </a:t>
            </a:r>
            <a:fld id="{D9249B2F-9173-48D3-A5BC-90A6758C671B}" type="slidenum">
              <a:rPr lang="de-DE" noProof="0" smtClean="0"/>
              <a:pPr/>
              <a:t>‹#›</a:t>
            </a:fld>
            <a:endParaRPr lang="de-DE" noProof="0"/>
          </a:p>
        </p:txBody>
      </p:sp>
      <p:sp>
        <p:nvSpPr>
          <p:cNvPr id="18" name="Textplatzhalter 6">
            <a:extLst>
              <a:ext uri="{FF2B5EF4-FFF2-40B4-BE49-F238E27FC236}">
                <a16:creationId xmlns:a16="http://schemas.microsoft.com/office/drawing/2014/main" id="{DAF48C35-A1AE-4084-A511-7E133A688B9D}"/>
              </a:ext>
            </a:extLst>
          </p:cNvPr>
          <p:cNvSpPr>
            <a:spLocks noGrp="1"/>
          </p:cNvSpPr>
          <p:nvPr>
            <p:ph type="body" sz="quarter" idx="27" hasCustomPrompt="1"/>
          </p:nvPr>
        </p:nvSpPr>
        <p:spPr bwMode="gray">
          <a:xfrm>
            <a:off x="4286021"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21" name="Textplatzhalter 6">
            <a:extLst>
              <a:ext uri="{FF2B5EF4-FFF2-40B4-BE49-F238E27FC236}">
                <a16:creationId xmlns:a16="http://schemas.microsoft.com/office/drawing/2014/main" id="{9B1CFAFA-008F-4583-A31B-2D0CFC378FEF}"/>
              </a:ext>
            </a:extLst>
          </p:cNvPr>
          <p:cNvSpPr>
            <a:spLocks noGrp="1"/>
          </p:cNvSpPr>
          <p:nvPr>
            <p:ph type="body" sz="quarter" idx="28" hasCustomPrompt="1"/>
          </p:nvPr>
        </p:nvSpPr>
        <p:spPr bwMode="gray">
          <a:xfrm>
            <a:off x="8099750"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19" name="Textplatzhalter 7">
            <a:extLst>
              <a:ext uri="{FF2B5EF4-FFF2-40B4-BE49-F238E27FC236}">
                <a16:creationId xmlns:a16="http://schemas.microsoft.com/office/drawing/2014/main" id="{DEFE1385-60CF-4BE8-AF4E-3D7EC10BDE29}"/>
              </a:ext>
            </a:extLst>
          </p:cNvPr>
          <p:cNvSpPr>
            <a:spLocks noGrp="1"/>
          </p:cNvSpPr>
          <p:nvPr>
            <p:ph type="body" sz="quarter" idx="29" hasCustomPrompt="1"/>
          </p:nvPr>
        </p:nvSpPr>
        <p:spPr>
          <a:xfrm>
            <a:off x="479424" y="4389109"/>
            <a:ext cx="3616721"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Erste Ebene</a:t>
            </a:r>
          </a:p>
          <a:p>
            <a:pPr lvl="2"/>
            <a:r>
              <a:rPr lang="de-DE" dirty="0"/>
              <a:t>Erste Ebene</a:t>
            </a:r>
          </a:p>
          <a:p>
            <a:pPr lvl="3"/>
            <a:r>
              <a:rPr lang="de-DE" dirty="0"/>
              <a:t>Erste Ebene</a:t>
            </a:r>
          </a:p>
          <a:p>
            <a:pPr lvl="4"/>
            <a:r>
              <a:rPr lang="de-DE" dirty="0"/>
              <a:t>Erste Ebene</a:t>
            </a:r>
          </a:p>
        </p:txBody>
      </p:sp>
    </p:spTree>
    <p:extLst>
      <p:ext uri="{BB962C8B-B14F-4D97-AF65-F5344CB8AC3E}">
        <p14:creationId xmlns:p14="http://schemas.microsoft.com/office/powerpoint/2010/main" val="3478576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Diagramm">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9598C81-C499-4E66-9C1F-31A1B8E0C0FE}"/>
              </a:ext>
            </a:extLst>
          </p:cNvPr>
          <p:cNvGraphicFramePr>
            <a:graphicFrameLocks noChangeAspect="1"/>
          </p:cNvGraphicFramePr>
          <p:nvPr userDrawn="1">
            <p:custDataLst>
              <p:tags r:id="rId1"/>
            </p:custDataLst>
            <p:extLst>
              <p:ext uri="{D42A27DB-BD31-4B8C-83A1-F6EECF244321}">
                <p14:modId xmlns:p14="http://schemas.microsoft.com/office/powerpoint/2010/main" val="346759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9598C81-C499-4E66-9C1F-31A1B8E0C0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9F4F20C6-B8F2-460A-B37B-DC849180103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1" name="Textplatzhalter 7">
            <a:extLst>
              <a:ext uri="{FF2B5EF4-FFF2-40B4-BE49-F238E27FC236}">
                <a16:creationId xmlns:a16="http://schemas.microsoft.com/office/drawing/2014/main" id="{C87FD146-0C97-47F2-8F72-DB128B20BF43}"/>
              </a:ext>
            </a:extLst>
          </p:cNvPr>
          <p:cNvSpPr>
            <a:spLocks noGrp="1"/>
          </p:cNvSpPr>
          <p:nvPr>
            <p:ph type="body" sz="quarter" idx="20"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6"/>
          <p:cNvSpPr>
            <a:spLocks noGrp="1"/>
          </p:cNvSpPr>
          <p:nvPr>
            <p:ph type="body" sz="quarter" idx="14" hasCustomPrompt="1"/>
          </p:nvPr>
        </p:nvSpPr>
        <p:spPr bwMode="gray">
          <a:xfrm>
            <a:off x="478800" y="1486800"/>
            <a:ext cx="11233150" cy="287259"/>
          </a:xfrm>
        </p:spPr>
        <p:txBody>
          <a:bodyPr wrap="square">
            <a:spAutoFit/>
          </a:bodyPr>
          <a:lstStyle>
            <a:lvl1pPr>
              <a:defRPr/>
            </a:lvl1pPr>
          </a:lstStyle>
          <a:p>
            <a:pPr lvl="0"/>
            <a:r>
              <a:rPr lang="de-DE" noProof="0"/>
              <a:t>Diagrammtitel</a:t>
            </a:r>
          </a:p>
        </p:txBody>
      </p:sp>
      <p:sp>
        <p:nvSpPr>
          <p:cNvPr id="9" name="Textplatzhalter 6">
            <a:extLst>
              <a:ext uri="{FF2B5EF4-FFF2-40B4-BE49-F238E27FC236}">
                <a16:creationId xmlns:a16="http://schemas.microsoft.com/office/drawing/2014/main" id="{446BE373-CBB6-412E-B05C-0A164925AD99}"/>
              </a:ext>
            </a:extLst>
          </p:cNvPr>
          <p:cNvSpPr>
            <a:spLocks noGrp="1"/>
          </p:cNvSpPr>
          <p:nvPr>
            <p:ph type="body" sz="quarter" idx="15" hasCustomPrompt="1"/>
          </p:nvPr>
        </p:nvSpPr>
        <p:spPr bwMode="gray">
          <a:xfrm>
            <a:off x="478800" y="1828429"/>
            <a:ext cx="11233150" cy="205184"/>
          </a:xfrm>
        </p:spPr>
        <p:txBody>
          <a:bodyPr wrap="square">
            <a:spAutoFit/>
          </a:bodyPr>
          <a:lstStyle>
            <a:lvl1pPr>
              <a:spcBef>
                <a:spcPts val="0"/>
              </a:spcBef>
              <a:defRPr sz="1333" b="0">
                <a:latin typeface="+mn-lt"/>
              </a:defRPr>
            </a:lvl1pPr>
          </a:lstStyle>
          <a:p>
            <a:pPr lvl="0"/>
            <a:r>
              <a:rPr lang="en-US" noProof="0" dirty="0"/>
              <a:t>Wert</a:t>
            </a:r>
          </a:p>
        </p:txBody>
      </p:sp>
      <p:sp>
        <p:nvSpPr>
          <p:cNvPr id="4" name="Diagrammplatzhalter 3">
            <a:extLst>
              <a:ext uri="{FF2B5EF4-FFF2-40B4-BE49-F238E27FC236}">
                <a16:creationId xmlns:a16="http://schemas.microsoft.com/office/drawing/2014/main" id="{8E40377A-F96B-46AF-BFDC-C3709E357D01}"/>
              </a:ext>
            </a:extLst>
          </p:cNvPr>
          <p:cNvSpPr>
            <a:spLocks noGrp="1"/>
          </p:cNvSpPr>
          <p:nvPr>
            <p:ph type="chart" sz="quarter" idx="16" hasCustomPrompt="1"/>
          </p:nvPr>
        </p:nvSpPr>
        <p:spPr bwMode="gray">
          <a:xfrm>
            <a:off x="478801" y="2348880"/>
            <a:ext cx="11233774" cy="3483102"/>
          </a:xfrm>
        </p:spPr>
        <p:txBody>
          <a:bodyPr tIns="1152000"/>
          <a:lstStyle>
            <a:lvl1pPr algn="ctr">
              <a:spcBef>
                <a:spcPts val="0"/>
              </a:spcBef>
              <a:defRPr>
                <a:latin typeface="+mn-lt"/>
              </a:defRPr>
            </a:lvl1pPr>
          </a:lstStyle>
          <a:p>
            <a:r>
              <a:rPr lang="de-DE" noProof="0" dirty="0"/>
              <a:t>Um ein Bild einzufügen, klicken Sie bitte auf das Platzhalter-Symbol.</a:t>
            </a:r>
          </a:p>
        </p:txBody>
      </p:sp>
      <p:sp>
        <p:nvSpPr>
          <p:cNvPr id="10" name="Textplatzhalter 6">
            <a:extLst>
              <a:ext uri="{FF2B5EF4-FFF2-40B4-BE49-F238E27FC236}">
                <a16:creationId xmlns:a16="http://schemas.microsoft.com/office/drawing/2014/main" id="{82A8F1D1-5EDA-4D11-80EC-E7437F5C2E19}"/>
              </a:ext>
            </a:extLst>
          </p:cNvPr>
          <p:cNvSpPr>
            <a:spLocks noGrp="1"/>
          </p:cNvSpPr>
          <p:nvPr>
            <p:ph type="body" sz="quarter" idx="17" hasCustomPrompt="1"/>
          </p:nvPr>
        </p:nvSpPr>
        <p:spPr bwMode="gray">
          <a:xfrm>
            <a:off x="478801" y="5903404"/>
            <a:ext cx="11233150" cy="153888"/>
          </a:xfrm>
        </p:spPr>
        <p:txBody>
          <a:bodyPr wrap="square" anchor="b">
            <a:spAutoFit/>
          </a:bodyPr>
          <a:lstStyle>
            <a:lvl1pPr>
              <a:spcBef>
                <a:spcPts val="0"/>
              </a:spcBef>
              <a:defRPr sz="1000" b="0">
                <a:latin typeface="+mn-lt"/>
              </a:defRPr>
            </a:lvl1pPr>
          </a:lstStyle>
          <a:p>
            <a:r>
              <a:rPr lang="de-DE" noProof="0"/>
              <a:t>* Fußnotenbereich</a:t>
            </a:r>
          </a:p>
        </p:txBody>
      </p:sp>
      <p:sp>
        <p:nvSpPr>
          <p:cNvPr id="3" name="Fußzeilenplatzhalter 2">
            <a:extLst>
              <a:ext uri="{FF2B5EF4-FFF2-40B4-BE49-F238E27FC236}">
                <a16:creationId xmlns:a16="http://schemas.microsoft.com/office/drawing/2014/main" id="{5BA6BB72-9F96-4521-83C5-C8202BDECDA3}"/>
              </a:ext>
            </a:extLst>
          </p:cNvPr>
          <p:cNvSpPr>
            <a:spLocks noGrp="1"/>
          </p:cNvSpPr>
          <p:nvPr>
            <p:ph type="ftr" sz="quarter" idx="18"/>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7A5384AF-BAE1-4968-8830-F9A817BA96AA}"/>
              </a:ext>
            </a:extLst>
          </p:cNvPr>
          <p:cNvSpPr>
            <a:spLocks noGrp="1"/>
          </p:cNvSpPr>
          <p:nvPr>
            <p:ph type="sldNum" sz="quarter" idx="19"/>
          </p:nvPr>
        </p:nvSpPr>
        <p:spPr bwMode="gray"/>
        <p:txBody>
          <a:bodyPr/>
          <a:lstStyle/>
          <a:p>
            <a:r>
              <a:rPr lang="de-DE" noProof="0"/>
              <a:t>Seite </a:t>
            </a:r>
            <a:fld id="{D9249B2F-9173-48D3-A5BC-90A6758C671B}" type="slidenum">
              <a:rPr lang="de-DE" noProof="0" smtClean="0"/>
              <a:pPr/>
              <a:t>‹#›</a:t>
            </a:fld>
            <a:endParaRPr lang="de-DE" noProof="0"/>
          </a:p>
        </p:txBody>
      </p:sp>
    </p:spTree>
    <p:extLst>
      <p:ext uri="{BB962C8B-B14F-4D97-AF65-F5344CB8AC3E}">
        <p14:creationId xmlns:p14="http://schemas.microsoft.com/office/powerpoint/2010/main" val="189218525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ntakt">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DC8F6D9-31E0-48BE-922D-9DD19DDB3AA2}"/>
              </a:ext>
            </a:extLst>
          </p:cNvPr>
          <p:cNvGraphicFramePr>
            <a:graphicFrameLocks noChangeAspect="1"/>
          </p:cNvGraphicFramePr>
          <p:nvPr userDrawn="1">
            <p:custDataLst>
              <p:tags r:id="rId1"/>
            </p:custDataLst>
            <p:extLst>
              <p:ext uri="{D42A27DB-BD31-4B8C-83A1-F6EECF244321}">
                <p14:modId xmlns:p14="http://schemas.microsoft.com/office/powerpoint/2010/main" val="328967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5DC8F6D9-31E0-48BE-922D-9DD19DDB3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uppieren 5">
            <a:extLst>
              <a:ext uri="{FF2B5EF4-FFF2-40B4-BE49-F238E27FC236}">
                <a16:creationId xmlns:a16="http://schemas.microsoft.com/office/drawing/2014/main" id="{3F48B80C-05D9-497D-AABF-276FE584D9B2}"/>
              </a:ext>
            </a:extLst>
          </p:cNvPr>
          <p:cNvGrpSpPr/>
          <p:nvPr userDrawn="1"/>
        </p:nvGrpSpPr>
        <p:grpSpPr bwMode="black">
          <a:xfrm>
            <a:off x="-264684" y="-187656"/>
            <a:ext cx="12649383" cy="7255563"/>
            <a:chOff x="-264684" y="-187656"/>
            <a:chExt cx="12649383" cy="7255563"/>
          </a:xfrm>
        </p:grpSpPr>
        <p:cxnSp>
          <p:nvCxnSpPr>
            <p:cNvPr id="7" name="Gerade Verbindung 6">
              <a:extLst>
                <a:ext uri="{FF2B5EF4-FFF2-40B4-BE49-F238E27FC236}">
                  <a16:creationId xmlns:a16="http://schemas.microsoft.com/office/drawing/2014/main" id="{B5D30CB3-8DCE-46D4-97E1-433214D3DA8B}"/>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7">
              <a:extLst>
                <a:ext uri="{FF2B5EF4-FFF2-40B4-BE49-F238E27FC236}">
                  <a16:creationId xmlns:a16="http://schemas.microsoft.com/office/drawing/2014/main" id="{2B0DA408-6F55-4CEE-B138-E0F8D54E8634}"/>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8">
              <a:extLst>
                <a:ext uri="{FF2B5EF4-FFF2-40B4-BE49-F238E27FC236}">
                  <a16:creationId xmlns:a16="http://schemas.microsoft.com/office/drawing/2014/main" id="{BD15980B-96EB-416D-9686-5DC14A7E4295}"/>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9">
              <a:extLst>
                <a:ext uri="{FF2B5EF4-FFF2-40B4-BE49-F238E27FC236}">
                  <a16:creationId xmlns:a16="http://schemas.microsoft.com/office/drawing/2014/main" id="{55B6DFA9-2A5E-4216-B385-ED4653DE7EF3}"/>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0">
              <a:extLst>
                <a:ext uri="{FF2B5EF4-FFF2-40B4-BE49-F238E27FC236}">
                  <a16:creationId xmlns:a16="http://schemas.microsoft.com/office/drawing/2014/main" id="{78C50E1E-999F-487D-AE03-C3F5E8BD9614}"/>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1">
              <a:extLst>
                <a:ext uri="{FF2B5EF4-FFF2-40B4-BE49-F238E27FC236}">
                  <a16:creationId xmlns:a16="http://schemas.microsoft.com/office/drawing/2014/main" id="{174311A6-19DC-4DBF-AE75-457DB8F1C528}"/>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2">
              <a:extLst>
                <a:ext uri="{FF2B5EF4-FFF2-40B4-BE49-F238E27FC236}">
                  <a16:creationId xmlns:a16="http://schemas.microsoft.com/office/drawing/2014/main" id="{9F35A458-21F3-418D-887A-69587105507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3">
              <a:extLst>
                <a:ext uri="{FF2B5EF4-FFF2-40B4-BE49-F238E27FC236}">
                  <a16:creationId xmlns:a16="http://schemas.microsoft.com/office/drawing/2014/main" id="{DF76FF84-1817-43D6-8D3D-E892DF6962E7}"/>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8">
              <a:extLst>
                <a:ext uri="{FF2B5EF4-FFF2-40B4-BE49-F238E27FC236}">
                  <a16:creationId xmlns:a16="http://schemas.microsoft.com/office/drawing/2014/main" id="{D1D289C6-584D-4CF9-B5D1-6409C57CAA64}"/>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9">
              <a:extLst>
                <a:ext uri="{FF2B5EF4-FFF2-40B4-BE49-F238E27FC236}">
                  <a16:creationId xmlns:a16="http://schemas.microsoft.com/office/drawing/2014/main" id="{74D7AAC8-1BD6-4C07-B979-66A0BBBDB3E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687F72D4-D5E5-4D2A-A2DB-EF12840AFE4C}"/>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EB03215-3361-4031-8434-704F8E154B32}"/>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platzhalter 6"/>
          <p:cNvSpPr>
            <a:spLocks noGrp="1"/>
          </p:cNvSpPr>
          <p:nvPr>
            <p:ph type="body" sz="quarter" idx="14" hasCustomPrompt="1"/>
          </p:nvPr>
        </p:nvSpPr>
        <p:spPr bwMode="black">
          <a:xfrm>
            <a:off x="479425" y="1797053"/>
            <a:ext cx="11233150" cy="650838"/>
          </a:xfrm>
        </p:spPr>
        <p:txBody>
          <a:bodyPr wrap="square" lIns="0" tIns="360000">
            <a:spAutoFit/>
          </a:bodyPr>
          <a:lstStyle>
            <a:lvl1pPr>
              <a:spcBef>
                <a:spcPts val="267"/>
              </a:spcBef>
              <a:defRPr>
                <a:solidFill>
                  <a:schemeClr val="bg1"/>
                </a:solidFill>
                <a:latin typeface="VW Text Office" panose="020B05030402000000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noProof="0" dirty="0" err="1"/>
              <a:t>Kontaktseite</a:t>
            </a:r>
            <a:endParaRPr lang="en-US" noProof="0" dirty="0"/>
          </a:p>
        </p:txBody>
      </p:sp>
      <p:sp>
        <p:nvSpPr>
          <p:cNvPr id="9" name="Textplatzhalter 6"/>
          <p:cNvSpPr>
            <a:spLocks noGrp="1"/>
          </p:cNvSpPr>
          <p:nvPr>
            <p:ph type="body" sz="quarter" idx="16" hasCustomPrompt="1"/>
          </p:nvPr>
        </p:nvSpPr>
        <p:spPr bwMode="black">
          <a:xfrm>
            <a:off x="479425" y="4680000"/>
            <a:ext cx="11233150" cy="287259"/>
          </a:xfrm>
        </p:spPr>
        <p:txBody>
          <a:bodyPr wrap="square" lIns="0" tIns="0">
            <a:spAutoFit/>
          </a:bodyPr>
          <a:lstStyle>
            <a:lvl1pPr>
              <a:spcBef>
                <a:spcPts val="267"/>
              </a:spcBef>
              <a:defRPr lang="en-GB" baseline="0" dirty="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stStyle>
          <a:p>
            <a:r>
              <a:rPr lang="en-US" noProof="0" dirty="0">
                <a:latin typeface="+mj-lt"/>
              </a:rPr>
              <a:t>Stand: 10. </a:t>
            </a:r>
            <a:r>
              <a:rPr lang="sk-SK" noProof="0" dirty="0" err="1">
                <a:latin typeface="+mj-lt"/>
              </a:rPr>
              <a:t>Februar</a:t>
            </a:r>
            <a:r>
              <a:rPr lang="sk-SK" noProof="0" dirty="0">
                <a:latin typeface="+mj-lt"/>
              </a:rPr>
              <a:t> </a:t>
            </a:r>
            <a:r>
              <a:rPr lang="en-US" noProof="0" dirty="0">
                <a:latin typeface="+mj-lt"/>
              </a:rPr>
              <a:t>20</a:t>
            </a:r>
            <a:r>
              <a:rPr lang="sk-SK" noProof="0" dirty="0">
                <a:latin typeface="+mj-lt"/>
              </a:rPr>
              <a:t>22</a:t>
            </a:r>
            <a:r>
              <a:rPr lang="en-US" noProof="0" dirty="0">
                <a:latin typeface="+mj-lt"/>
              </a:rPr>
              <a:t> I Version </a:t>
            </a:r>
            <a:r>
              <a:rPr lang="en-US" noProof="0" dirty="0" err="1">
                <a:latin typeface="+mj-lt"/>
              </a:rPr>
              <a:t>x.x</a:t>
            </a:r>
            <a:endParaRPr lang="en-US" noProof="0" dirty="0">
              <a:latin typeface="+mj-lt"/>
            </a:endParaRPr>
          </a:p>
        </p:txBody>
      </p:sp>
      <p:pic>
        <p:nvPicPr>
          <p:cNvPr id="22" name="Obrázok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27485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40999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207350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93049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186382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5980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94623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Obrázok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8638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08226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2156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74437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999986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CF43238-0986-4AEC-A174-72A2762EC50A}"/>
              </a:ext>
            </a:extLst>
          </p:cNvPr>
          <p:cNvGraphicFramePr>
            <a:graphicFrameLocks noChangeAspect="1"/>
          </p:cNvGraphicFramePr>
          <p:nvPr userDrawn="1">
            <p:custDataLst>
              <p:tags r:id="rId41"/>
            </p:custDataLst>
            <p:extLst>
              <p:ext uri="{D42A27DB-BD31-4B8C-83A1-F6EECF244321}">
                <p14:modId xmlns:p14="http://schemas.microsoft.com/office/powerpoint/2010/main" val="1520678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44" imgH="345" progId="TCLayout.ActiveDocument.1">
                  <p:embed/>
                </p:oleObj>
              </mc:Choice>
              <mc:Fallback>
                <p:oleObj name="think-cell Slide" r:id="rId43" imgW="344" imgH="345" progId="TCLayout.ActiveDocument.1">
                  <p:embed/>
                  <p:pic>
                    <p:nvPicPr>
                      <p:cNvPr id="15" name="Objekt 14" hidden="1">
                        <a:extLst>
                          <a:ext uri="{FF2B5EF4-FFF2-40B4-BE49-F238E27FC236}">
                            <a16:creationId xmlns:a16="http://schemas.microsoft.com/office/drawing/2014/main" id="{5CF43238-0986-4AEC-A174-72A2762EC50A}"/>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8B1CB7D-9941-469C-9F7B-3FFC02219BBB}"/>
              </a:ext>
            </a:extLst>
          </p:cNvPr>
          <p:cNvSpPr/>
          <p:nvPr userDrawn="1">
            <p:custDataLst>
              <p:tags r:id="rId4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de-DE"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4" name="Gruppieren 3">
            <a:extLst>
              <a:ext uri="{FF2B5EF4-FFF2-40B4-BE49-F238E27FC236}">
                <a16:creationId xmlns:a16="http://schemas.microsoft.com/office/drawing/2014/main" id="{013B0F25-0281-4068-881A-771ACF63BA04}"/>
              </a:ext>
            </a:extLst>
          </p:cNvPr>
          <p:cNvGrpSpPr/>
          <p:nvPr userDrawn="1"/>
        </p:nvGrpSpPr>
        <p:grpSpPr bwMode="gray">
          <a:xfrm>
            <a:off x="-264684" y="-187656"/>
            <a:ext cx="12649383" cy="7255563"/>
            <a:chOff x="-264684" y="-187656"/>
            <a:chExt cx="12649383" cy="7255563"/>
          </a:xfrm>
        </p:grpSpPr>
        <p:cxnSp>
          <p:nvCxnSpPr>
            <p:cNvPr id="7" name="Gerade Verbindung 6"/>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2586650C-03A9-45D1-A011-1B70BD202E99}"/>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65253E01-4D13-4D24-8B13-96C7CCC8CFD2}"/>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p:ph type="title"/>
          </p:nvPr>
        </p:nvSpPr>
        <p:spPr bwMode="gray">
          <a:xfrm>
            <a:off x="478801" y="309600"/>
            <a:ext cx="11233774" cy="360099"/>
          </a:xfrm>
          <a:prstGeom prst="rect">
            <a:avLst/>
          </a:prstGeom>
        </p:spPr>
        <p:txBody>
          <a:bodyPr vert="horz"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478801" y="1486048"/>
            <a:ext cx="11237595" cy="4571852"/>
          </a:xfrm>
          <a:prstGeom prst="rect">
            <a:avLst/>
          </a:prstGeom>
        </p:spPr>
        <p:txBody>
          <a:bodyPr vert="horz" lIns="0" tIns="0" rIns="0" bIns="0" rtlCol="0">
            <a:noAutofit/>
          </a:bodyPr>
          <a:lstStyle/>
          <a:p>
            <a:pPr lvl="0"/>
            <a:r>
              <a:rPr lang="de-DE" noProof="0" dirty="0"/>
              <a:t>Platzhalter Subheadline</a:t>
            </a:r>
          </a:p>
          <a:p>
            <a:pPr lvl="0"/>
            <a:r>
              <a:rPr lang="de-DE" dirty="0"/>
              <a:t>Zweite Ebene</a:t>
            </a:r>
          </a:p>
          <a:p>
            <a:pPr lvl="2"/>
            <a:r>
              <a:rPr lang="de-DE" dirty="0"/>
              <a:t>Dritte Ebene</a:t>
            </a:r>
          </a:p>
          <a:p>
            <a:pPr lvl="3"/>
            <a:r>
              <a:rPr lang="de-DE" dirty="0"/>
              <a:t>Vierte Ebene</a:t>
            </a:r>
          </a:p>
          <a:p>
            <a:pPr lvl="4"/>
            <a:r>
              <a:rPr lang="de-DE" dirty="0"/>
              <a:t>Fünfte Ebene</a:t>
            </a:r>
          </a:p>
        </p:txBody>
      </p:sp>
      <p:sp>
        <p:nvSpPr>
          <p:cNvPr id="28" name="Fußzeilenplatzhalter 27">
            <a:extLst>
              <a:ext uri="{FF2B5EF4-FFF2-40B4-BE49-F238E27FC236}">
                <a16:creationId xmlns:a16="http://schemas.microsoft.com/office/drawing/2014/main" id="{DB5CA36D-F619-49CB-BE27-07222FF59D0B}"/>
              </a:ext>
            </a:extLst>
          </p:cNvPr>
          <p:cNvSpPr>
            <a:spLocks noGrp="1"/>
          </p:cNvSpPr>
          <p:nvPr userDrawn="1">
            <p:ph type="ftr" sz="quarter" idx="3"/>
          </p:nvPr>
        </p:nvSpPr>
        <p:spPr bwMode="gray">
          <a:xfrm>
            <a:off x="2685600" y="6551476"/>
            <a:ext cx="8280000" cy="153888"/>
          </a:xfrm>
          <a:prstGeom prst="rect">
            <a:avLst/>
          </a:prstGeom>
        </p:spPr>
        <p:txBody>
          <a:bodyPr vert="horz" wrap="square" lIns="0" tIns="0" rIns="0" bIns="0" rtlCol="0" anchor="b" anchorCtr="0">
            <a:spAutoFit/>
          </a:bodyPr>
          <a:lstStyle>
            <a:lvl1pPr algn="l">
              <a:spcBef>
                <a:spcPts val="0"/>
              </a:spcBef>
              <a:defRPr sz="1000">
                <a:solidFill>
                  <a:schemeClr val="tx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endParaRPr lang="de-DE" noProof="0" dirty="0">
              <a:latin typeface="+mj-lt"/>
            </a:endParaRPr>
          </a:p>
        </p:txBody>
      </p:sp>
      <p:sp>
        <p:nvSpPr>
          <p:cNvPr id="29" name="Foliennummernplatzhalter 28">
            <a:extLst>
              <a:ext uri="{FF2B5EF4-FFF2-40B4-BE49-F238E27FC236}">
                <a16:creationId xmlns:a16="http://schemas.microsoft.com/office/drawing/2014/main" id="{F885C57F-AD33-4E02-982D-AFB5FBE99588}"/>
              </a:ext>
            </a:extLst>
          </p:cNvPr>
          <p:cNvSpPr>
            <a:spLocks noGrp="1"/>
          </p:cNvSpPr>
          <p:nvPr userDrawn="1">
            <p:ph type="sldNum" sz="quarter" idx="4"/>
          </p:nvPr>
        </p:nvSpPr>
        <p:spPr bwMode="gray">
          <a:xfrm>
            <a:off x="1897200" y="6551476"/>
            <a:ext cx="756000" cy="153888"/>
          </a:xfrm>
          <a:prstGeom prst="rect">
            <a:avLst/>
          </a:prstGeom>
        </p:spPr>
        <p:txBody>
          <a:bodyPr vert="horz" wrap="square" lIns="0" tIns="0" rIns="0" bIns="0" rtlCol="0" anchor="b" anchorCtr="0">
            <a:spAutoFit/>
          </a:bodyPr>
          <a:lstStyle>
            <a:lvl1pPr algn="r">
              <a:spcBef>
                <a:spcPts val="0"/>
              </a:spcBef>
              <a:defRPr sz="1000">
                <a:solidFill>
                  <a:schemeClr val="tx1"/>
                </a:solidFill>
              </a:defRPr>
            </a:lvl1pPr>
          </a:lstStyle>
          <a:p>
            <a:r>
              <a:rPr lang="de-DE" dirty="0"/>
              <a:t>Seite </a:t>
            </a:r>
            <a:fld id="{D9249B2F-9173-48D3-A5BC-90A6758C671B}" type="slidenum">
              <a:rPr lang="de-DE" noProof="0" smtClean="0"/>
              <a:pPr/>
              <a:t>‹#›</a:t>
            </a:fld>
            <a:endParaRPr lang="de-DE" noProof="0" dirty="0"/>
          </a:p>
        </p:txBody>
      </p:sp>
      <p:sp>
        <p:nvSpPr>
          <p:cNvPr id="5" name="MSIPCMContentMarking" descr="{&quot;HashCode&quot;:349667528,&quot;Placement&quot;:&quot;Header&quot;}"/>
          <p:cNvSpPr txBox="1"/>
          <p:nvPr userDrawn="1"/>
        </p:nvSpPr>
        <p:spPr>
          <a:xfrm>
            <a:off x="0" y="47267"/>
            <a:ext cx="226907" cy="123111"/>
          </a:xfrm>
          <a:prstGeom prst="rect">
            <a:avLst/>
          </a:prstGeom>
          <a:noFill/>
        </p:spPr>
        <p:txBody>
          <a:bodyPr vert="horz" wrap="square" lIns="0" tIns="0" rIns="0" bIns="0" rtlCol="0" anchor="ctr" anchorCtr="1">
            <a:spAutoFit/>
          </a:bodyPr>
          <a:lstStyle/>
          <a:p>
            <a:pPr marL="0" indent="0" algn="l">
              <a:spcBef>
                <a:spcPts val="0"/>
              </a:spcBef>
              <a:spcAft>
                <a:spcPts val="0"/>
              </a:spcAft>
              <a:buFont typeface="Arial" panose="020B0604020202020204" pitchFamily="34" charset="0"/>
              <a:buNone/>
            </a:pPr>
            <a:r>
              <a:rPr lang="de-DE" sz="800" dirty="0">
                <a:solidFill>
                  <a:srgbClr val="000000"/>
                </a:solidFill>
                <a:latin typeface="Arial" panose="020B0604020202020204" pitchFamily="34" charset="0"/>
              </a:rPr>
              <a:t> </a:t>
            </a:r>
          </a:p>
        </p:txBody>
      </p:sp>
      <p:pic>
        <p:nvPicPr>
          <p:cNvPr id="26" name="Obrázok 25"/>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087031022"/>
      </p:ext>
    </p:extLst>
  </p:cSld>
  <p:clrMap bg1="lt1" tx1="dk1" bg2="lt2" tx2="dk2" accent1="accent1" accent2="accent2" accent3="accent3" accent4="accent4" accent5="accent5" accent6="accent6" hlink="hlink" folHlink="folHlink"/>
  <p:sldLayoutIdLst>
    <p:sldLayoutId id="2147483655" r:id="rId1"/>
    <p:sldLayoutId id="2147483693" r:id="rId2"/>
    <p:sldLayoutId id="2147483697" r:id="rId3"/>
    <p:sldLayoutId id="2147483698" r:id="rId4"/>
    <p:sldLayoutId id="2147483699" r:id="rId5"/>
    <p:sldLayoutId id="2147483700" r:id="rId6"/>
    <p:sldLayoutId id="2147483712" r:id="rId7"/>
    <p:sldLayoutId id="2147483703" r:id="rId8"/>
    <p:sldLayoutId id="2147483704" r:id="rId9"/>
    <p:sldLayoutId id="2147483707" r:id="rId10"/>
    <p:sldLayoutId id="2147483706" r:id="rId11"/>
    <p:sldLayoutId id="2147483708" r:id="rId12"/>
    <p:sldLayoutId id="2147483709" r:id="rId13"/>
    <p:sldLayoutId id="2147483657" r:id="rId14"/>
    <p:sldLayoutId id="2147483678" r:id="rId15"/>
    <p:sldLayoutId id="2147483687" r:id="rId16"/>
    <p:sldLayoutId id="2147483659" r:id="rId17"/>
    <p:sldLayoutId id="2147483674" r:id="rId18"/>
    <p:sldLayoutId id="2147483694" r:id="rId19"/>
    <p:sldLayoutId id="2147483662" r:id="rId20"/>
    <p:sldLayoutId id="2147483664" r:id="rId21"/>
    <p:sldLayoutId id="2147483663" r:id="rId22"/>
    <p:sldLayoutId id="2147483650" r:id="rId23"/>
    <p:sldLayoutId id="2147483688" r:id="rId24"/>
    <p:sldLayoutId id="2147483665" r:id="rId25"/>
    <p:sldLayoutId id="2147483666" r:id="rId26"/>
    <p:sldLayoutId id="2147483681" r:id="rId27"/>
    <p:sldLayoutId id="2147483682" r:id="rId28"/>
    <p:sldLayoutId id="2147483684" r:id="rId29"/>
    <p:sldLayoutId id="2147483696" r:id="rId30"/>
    <p:sldLayoutId id="2147483695" r:id="rId31"/>
    <p:sldLayoutId id="2147483669" r:id="rId32"/>
    <p:sldLayoutId id="2147483689" r:id="rId33"/>
    <p:sldLayoutId id="2147483690" r:id="rId34"/>
    <p:sldLayoutId id="2147483670" r:id="rId35"/>
    <p:sldLayoutId id="2147483671" r:id="rId36"/>
    <p:sldLayoutId id="2147483672" r:id="rId37"/>
    <p:sldLayoutId id="2147483677" r:id="rId38"/>
    <p:sldLayoutId id="2147483673" r:id="rId39"/>
  </p:sldLayoutIdLst>
  <p:hf hdr="0" dt="0"/>
  <p:txStyles>
    <p:titleStyle>
      <a:lvl1pPr algn="l" defTabSz="1219140" rtl="0" eaLnBrk="1" latinLnBrk="0" hangingPunct="1">
        <a:lnSpc>
          <a:spcPct val="90000"/>
        </a:lnSpc>
        <a:spcBef>
          <a:spcPct val="0"/>
        </a:spcBef>
        <a:buNone/>
        <a:defRPr sz="2600" kern="1200" spc="13" baseline="0">
          <a:solidFill>
            <a:schemeClr val="tx1"/>
          </a:solidFill>
          <a:latin typeface="+mj-lt"/>
          <a:ea typeface="+mj-ea"/>
          <a:cs typeface="+mj-cs"/>
        </a:defRPr>
      </a:lvl1pPr>
    </p:titleStyle>
    <p:body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72" userDrawn="1">
          <p15:clr>
            <a:srgbClr val="F26B43"/>
          </p15:clr>
        </p15:guide>
        <p15:guide id="2" pos="3908" userDrawn="1">
          <p15:clr>
            <a:srgbClr val="F26B43"/>
          </p15:clr>
        </p15:guide>
        <p15:guide id="4" pos="7378" userDrawn="1">
          <p15:clr>
            <a:srgbClr val="F26B43"/>
          </p15:clr>
        </p15:guide>
        <p15:guide id="6" orient="horz" pos="935" userDrawn="1">
          <p15:clr>
            <a:srgbClr val="F26B43"/>
          </p15:clr>
        </p15:guide>
        <p15:guide id="8" pos="302" userDrawn="1">
          <p15:clr>
            <a:srgbClr val="F26B43"/>
          </p15:clr>
        </p15:guide>
        <p15:guide id="9"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70.xml"/><Relationship Id="rId6" Type="http://schemas.openxmlformats.org/officeDocument/2006/relationships/image" Target="../media/image25.png"/><Relationship Id="rId5" Type="http://schemas.openxmlformats.org/officeDocument/2006/relationships/hyperlink" Target="mailto:io@volkswagen.de" TargetMode="Externa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mbudsmen-of-volkswagen.com/"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hyperlink" Target="https://goto.speakup.report/volkswagen" TargetMode="Externa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31.png"/><Relationship Id="rId1" Type="http://schemas.openxmlformats.org/officeDocument/2006/relationships/slideLayout" Target="../slideLayouts/slideLayout21.x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www.oznamovatelia.sk/chcem-oznamit/"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3.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4.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2.xml"/><Relationship Id="rId1" Type="http://schemas.openxmlformats.org/officeDocument/2006/relationships/tags" Target="../tags/tag65.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2.xml"/><Relationship Id="rId1" Type="http://schemas.openxmlformats.org/officeDocument/2006/relationships/tags" Target="../tags/tag67.xml"/><Relationship Id="rId5" Type="http://schemas.openxmlformats.org/officeDocument/2006/relationships/hyperlink" Target="https://www.volkswagenag.com/presence/konzern/compliance-und-risikomanagement/compliance/Volkswagen_Group_Complaints_Procedure.pdf" TargetMode="Externa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8.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9.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15"/>
          </p:nvPr>
        </p:nvSpPr>
        <p:spPr/>
        <p:txBody>
          <a:bodyPr/>
          <a:lstStyle/>
          <a:p>
            <a:r>
              <a:rPr lang="sk-SK" dirty="0"/>
              <a:t>VW SK/ 1.10.2024</a:t>
            </a:r>
          </a:p>
        </p:txBody>
      </p:sp>
      <p:sp>
        <p:nvSpPr>
          <p:cNvPr id="4" name="Nadpis 3"/>
          <p:cNvSpPr>
            <a:spLocks noGrp="1"/>
          </p:cNvSpPr>
          <p:nvPr>
            <p:ph type="ctrTitle"/>
          </p:nvPr>
        </p:nvSpPr>
        <p:spPr/>
        <p:txBody>
          <a:bodyPr/>
          <a:lstStyle/>
          <a:p>
            <a:r>
              <a:rPr lang="sk-SK" dirty="0"/>
              <a:t>Systém oznamovania podnetov</a:t>
            </a:r>
          </a:p>
        </p:txBody>
      </p:sp>
    </p:spTree>
    <p:extLst>
      <p:ext uri="{BB962C8B-B14F-4D97-AF65-F5344CB8AC3E}">
        <p14:creationId xmlns:p14="http://schemas.microsoft.com/office/powerpoint/2010/main" val="24242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sk-SK" dirty="0"/>
              <a:t>Podanie podnetu do nášho systému oznamovania podnetov</a:t>
            </a:r>
          </a:p>
        </p:txBody>
      </p:sp>
      <p:sp>
        <p:nvSpPr>
          <p:cNvPr id="10" name="Zástupný objekt pre text 1">
            <a:extLst>
              <a:ext uri="{FF2B5EF4-FFF2-40B4-BE49-F238E27FC236}">
                <a16:creationId xmlns:a16="http://schemas.microsoft.com/office/drawing/2014/main" id="{2ADC74E6-8BF2-C1C3-C1E6-F66C57D91304}"/>
              </a:ext>
            </a:extLst>
          </p:cNvPr>
          <p:cNvSpPr txBox="1">
            <a:spLocks/>
          </p:cNvSpPr>
          <p:nvPr/>
        </p:nvSpPr>
        <p:spPr bwMode="gray">
          <a:xfrm>
            <a:off x="482452" y="1122077"/>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indent="0">
              <a:lnSpc>
                <a:spcPct val="90000"/>
              </a:lnSpc>
              <a:spcBef>
                <a:spcPts val="0"/>
              </a:spcBef>
              <a:buFont typeface="Arial" panose="020B0604020202020204" pitchFamily="34" charset="0"/>
              <a:buNone/>
              <a:defRPr lang="en-GB" sz="2600" b="0" spc="10" baseline="0" noProof="0"/>
            </a:lvl1pPr>
            <a:lvl2pPr marL="0" indent="0">
              <a:spcBef>
                <a:spcPts val="0"/>
              </a:spcBef>
              <a:buFont typeface="Arial" panose="020B0604020202020204" pitchFamily="34" charset="0"/>
              <a:buNone/>
              <a:defRPr sz="2600"/>
            </a:lvl2pPr>
            <a:lvl3pPr marL="0" indent="0">
              <a:spcBef>
                <a:spcPts val="0"/>
              </a:spcBef>
              <a:buFont typeface="VW Text Office" panose="020B0503040200000003" pitchFamily="34" charset="0"/>
              <a:buNone/>
              <a:defRPr sz="2600"/>
            </a:lvl3pPr>
            <a:lvl4pPr marL="0" indent="0">
              <a:spcBef>
                <a:spcPts val="0"/>
              </a:spcBef>
              <a:buFont typeface="Symbol" panose="05050102010706020507" pitchFamily="18" charset="2"/>
              <a:buNone/>
              <a:defRPr sz="2600"/>
            </a:lvl4pPr>
            <a:lvl5pPr marL="0" indent="0">
              <a:spcBef>
                <a:spcPts val="0"/>
              </a:spcBef>
              <a:buFont typeface="Symbol" panose="05050102010706020507" pitchFamily="18" charset="2"/>
              <a:buNone/>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algn="ctr"/>
            <a:r>
              <a:rPr lang="sk-SK" dirty="0"/>
              <a:t>Email</a:t>
            </a:r>
          </a:p>
        </p:txBody>
      </p:sp>
      <p:sp>
        <p:nvSpPr>
          <p:cNvPr id="11" name="Zástupný objekt pre text 5">
            <a:extLst>
              <a:ext uri="{FF2B5EF4-FFF2-40B4-BE49-F238E27FC236}">
                <a16:creationId xmlns:a16="http://schemas.microsoft.com/office/drawing/2014/main" id="{B5C3ADBB-E090-BB79-30AA-595E6DB00E06}"/>
              </a:ext>
            </a:extLst>
          </p:cNvPr>
          <p:cNvSpPr txBox="1">
            <a:spLocks/>
          </p:cNvSpPr>
          <p:nvPr/>
        </p:nvSpPr>
        <p:spPr bwMode="gray">
          <a:xfrm>
            <a:off x="1326775" y="1686886"/>
            <a:ext cx="10478473" cy="2206462"/>
          </a:xfrm>
          <a:prstGeom prst="rect">
            <a:avLst/>
          </a:prstGeom>
        </p:spPr>
        <p:txBody>
          <a:bodyPr vert="horz" lIns="0" tIns="0" rIns="0" bIns="0" rtlCol="0">
            <a:noAutofit/>
          </a:bodyPr>
          <a:lstStyle>
            <a:lvl1pPr marL="360000" indent="-360000">
              <a:lnSpc>
                <a:spcPct val="150000"/>
              </a:lnSpc>
              <a:spcBef>
                <a:spcPts val="0"/>
              </a:spcBef>
              <a:buFont typeface="Wingdings" panose="05000000000000000000" pitchFamily="2" charset="2"/>
              <a:buChar char="ü"/>
              <a:defRPr lang="en-GB" sz="2200" b="0" noProof="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buFont typeface="Symbol" panose="05050102010706020507" pitchFamily="18" charset="2"/>
              <a:buChar char="-"/>
              <a:defRPr sz="2600"/>
            </a:lvl4pPr>
            <a:lvl5pPr marL="360000" indent="-360000">
              <a:spcBef>
                <a:spcPts val="0"/>
              </a:spcBef>
              <a:buFont typeface="Symbol" panose="05050102010706020507" pitchFamily="18" charset="2"/>
              <a:buChar char="-"/>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a:lnSpc>
                <a:spcPct val="130000"/>
              </a:lnSpc>
            </a:pPr>
            <a:r>
              <a:rPr lang="sk-SK" dirty="0"/>
              <a:t>Na Centrálnu kanceláriu pre objasnenie podnetov sa môžete obrátiť v akomkoľvek jazyku prostredníctvom emailu </a:t>
            </a:r>
            <a:r>
              <a:rPr lang="en-US" b="1" dirty="0">
                <a:hlinkClick r:id="rId5"/>
              </a:rPr>
              <a:t>io@volkswagen.de</a:t>
            </a:r>
            <a:r>
              <a:rPr lang="sk-SK" dirty="0"/>
              <a:t>.</a:t>
            </a:r>
          </a:p>
          <a:p>
            <a:pPr>
              <a:lnSpc>
                <a:spcPct val="130000"/>
              </a:lnSpc>
            </a:pPr>
            <a:r>
              <a:rPr lang="sk-SK" dirty="0"/>
              <a:t>V prípade sťažností zákazníkov kontaktujte kanály uvedené v časti "Sťažnosť na produkty alebo služby nášmu zákazníckemu servisu".</a:t>
            </a:r>
          </a:p>
        </p:txBody>
      </p:sp>
      <p:pic>
        <p:nvPicPr>
          <p:cNvPr id="12" name="Obrázok 11">
            <a:extLst>
              <a:ext uri="{FF2B5EF4-FFF2-40B4-BE49-F238E27FC236}">
                <a16:creationId xmlns:a16="http://schemas.microsoft.com/office/drawing/2014/main" id="{65A133A4-A9E5-2F16-BD3F-2E2798551760}"/>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482452" y="2208816"/>
            <a:ext cx="797793" cy="796842"/>
          </a:xfrm>
          <a:prstGeom prst="rect">
            <a:avLst/>
          </a:prstGeom>
        </p:spPr>
      </p:pic>
    </p:spTree>
    <p:extLst>
      <p:ext uri="{BB962C8B-B14F-4D97-AF65-F5344CB8AC3E}">
        <p14:creationId xmlns:p14="http://schemas.microsoft.com/office/powerpoint/2010/main" val="37307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0" y="1086607"/>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Poštová adresa</a:t>
            </a:r>
          </a:p>
        </p:txBody>
      </p:sp>
      <p:sp>
        <p:nvSpPr>
          <p:cNvPr id="5" name="Nadpis 4"/>
          <p:cNvSpPr>
            <a:spLocks noGrp="1"/>
          </p:cNvSpPr>
          <p:nvPr>
            <p:ph type="title"/>
          </p:nvPr>
        </p:nvSpPr>
        <p:spPr>
          <a:xfrm>
            <a:off x="478801" y="309600"/>
            <a:ext cx="11236801" cy="360099"/>
          </a:xfrm>
        </p:spPr>
        <p:txBody>
          <a:bodyPr/>
          <a:lstStyle/>
          <a:p>
            <a:r>
              <a:rPr lang="sk-SK" dirty="0"/>
              <a:t>Podanie podnetu do nášho systému oznamovania podnetov</a:t>
            </a:r>
          </a:p>
        </p:txBody>
      </p:sp>
      <p:sp>
        <p:nvSpPr>
          <p:cNvPr id="6" name="Zástupný objekt pre text 5"/>
          <p:cNvSpPr>
            <a:spLocks noGrp="1"/>
          </p:cNvSpPr>
          <p:nvPr>
            <p:ph type="body" sz="quarter" idx="19"/>
          </p:nvPr>
        </p:nvSpPr>
        <p:spPr>
          <a:xfrm>
            <a:off x="2949387" y="1505206"/>
            <a:ext cx="8762563" cy="1665578"/>
          </a:xfrm>
        </p:spPr>
        <p:txBody>
          <a:bodyPr/>
          <a:lstStyle/>
          <a:p>
            <a:pPr marL="0" indent="0" defTabSz="1095375">
              <a:lnSpc>
                <a:spcPct val="120000"/>
              </a:lnSpc>
              <a:buNone/>
            </a:pPr>
            <a:r>
              <a:rPr lang="sk-SK" sz="2200" dirty="0"/>
              <a:t>Volkswagen AG</a:t>
            </a:r>
          </a:p>
          <a:p>
            <a:pPr marL="0" indent="0" defTabSz="1095375">
              <a:lnSpc>
                <a:spcPct val="120000"/>
              </a:lnSpc>
              <a:buNone/>
            </a:pPr>
            <a:r>
              <a:rPr lang="en-US" sz="2200" dirty="0"/>
              <a:t>Central Investigation Office</a:t>
            </a:r>
            <a:r>
              <a:rPr lang="sk-SK" sz="2200" dirty="0"/>
              <a:t>			</a:t>
            </a:r>
          </a:p>
          <a:p>
            <a:pPr marL="0" indent="0" defTabSz="1095375">
              <a:lnSpc>
                <a:spcPct val="120000"/>
              </a:lnSpc>
              <a:buNone/>
            </a:pPr>
            <a:r>
              <a:rPr lang="sk-SK" sz="2200" dirty="0" err="1"/>
              <a:t>Mailb</a:t>
            </a:r>
            <a:r>
              <a:rPr lang="en-US" sz="2200" dirty="0"/>
              <a:t>ox 1717</a:t>
            </a:r>
            <a:endParaRPr lang="sk-SK" sz="2200" dirty="0"/>
          </a:p>
          <a:p>
            <a:pPr marL="0" indent="0" defTabSz="1095375">
              <a:lnSpc>
                <a:spcPct val="120000"/>
              </a:lnSpc>
              <a:buNone/>
            </a:pPr>
            <a:r>
              <a:rPr lang="sk-SK" sz="2200" dirty="0" err="1"/>
              <a:t>Berliner</a:t>
            </a:r>
            <a:r>
              <a:rPr lang="sk-SK" sz="2200" dirty="0"/>
              <a:t> Ring 2					</a:t>
            </a:r>
            <a:endParaRPr lang="en-US" sz="2200" dirty="0"/>
          </a:p>
          <a:p>
            <a:pPr marL="0" indent="0" defTabSz="912813">
              <a:lnSpc>
                <a:spcPct val="120000"/>
              </a:lnSpc>
              <a:buNone/>
              <a:tabLst>
                <a:tab pos="5470525" algn="l"/>
              </a:tabLst>
            </a:pPr>
            <a:r>
              <a:rPr lang="en-US" sz="2200" dirty="0"/>
              <a:t>38436 Wolfsburg </a:t>
            </a:r>
            <a:endParaRPr lang="sk-SK" sz="2200" dirty="0"/>
          </a:p>
          <a:p>
            <a:pPr marL="0" indent="0" defTabSz="912813">
              <a:lnSpc>
                <a:spcPct val="120000"/>
              </a:lnSpc>
              <a:buNone/>
              <a:tabLst>
                <a:tab pos="5470525" algn="l"/>
              </a:tabLst>
            </a:pPr>
            <a:r>
              <a:rPr lang="en-US" sz="2200" dirty="0"/>
              <a:t>Germany</a:t>
            </a:r>
            <a:endParaRPr lang="sk-SK" sz="1600" dirty="0"/>
          </a:p>
        </p:txBody>
      </p:sp>
      <p:sp>
        <p:nvSpPr>
          <p:cNvPr id="7" name="Zástupný objekt pre text 1"/>
          <p:cNvSpPr txBox="1">
            <a:spLocks/>
          </p:cNvSpPr>
          <p:nvPr/>
        </p:nvSpPr>
        <p:spPr bwMode="gray">
          <a:xfrm>
            <a:off x="482452" y="4067160"/>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marL="0" indent="0" algn="l" defTabSz="1219140" rtl="0" eaLnBrk="1" latinLnBrk="0" hangingPunct="1">
              <a:lnSpc>
                <a:spcPct val="90000"/>
              </a:lnSpc>
              <a:spcBef>
                <a:spcPts val="0"/>
              </a:spcBef>
              <a:buFont typeface="Arial" panose="020B0604020202020204" pitchFamily="34" charset="0"/>
              <a:buNone/>
              <a:defRPr lang="en-GB" sz="2600" b="0" kern="1200" spc="10" baseline="0" noProof="0">
                <a:solidFill>
                  <a:schemeClr val="tx1"/>
                </a:solidFill>
                <a:latin typeface="+mn-lt"/>
                <a:ea typeface="+mn-ea"/>
                <a:cs typeface="+mn-cs"/>
              </a:defRPr>
            </a:lvl1pPr>
            <a:lvl2pPr marL="0" indent="0" algn="l" defTabSz="1219140" rtl="0" eaLnBrk="1" latinLnBrk="0" hangingPunct="1">
              <a:spcBef>
                <a:spcPts val="0"/>
              </a:spcBef>
              <a:buFont typeface="Arial" panose="020B0604020202020204" pitchFamily="34" charset="0"/>
              <a:buNone/>
              <a:defRPr sz="2600" kern="1200">
                <a:solidFill>
                  <a:schemeClr val="tx1"/>
                </a:solidFill>
                <a:latin typeface="+mn-lt"/>
                <a:ea typeface="+mn-ea"/>
                <a:cs typeface="+mn-cs"/>
              </a:defRPr>
            </a:lvl2pPr>
            <a:lvl3pPr marL="0" indent="0" algn="l" defTabSz="1219140" rtl="0" eaLnBrk="1" latinLnBrk="0" hangingPunct="1">
              <a:spcBef>
                <a:spcPts val="0"/>
              </a:spcBef>
              <a:buFont typeface="VW Text Office" panose="020B0503040200000003" pitchFamily="34" charset="0"/>
              <a:buNone/>
              <a:defRPr sz="2600" kern="1200">
                <a:solidFill>
                  <a:schemeClr val="tx1"/>
                </a:solidFill>
                <a:latin typeface="+mn-lt"/>
                <a:ea typeface="+mn-ea"/>
                <a:cs typeface="+mn-cs"/>
              </a:defRPr>
            </a:lvl3pPr>
            <a:lvl4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4pPr>
            <a:lvl5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r>
              <a:rPr lang="sk-SK" dirty="0"/>
              <a:t>Osobne</a:t>
            </a:r>
          </a:p>
        </p:txBody>
      </p:sp>
      <p:sp>
        <p:nvSpPr>
          <p:cNvPr id="8" name="Zástupný objekt pre text 5"/>
          <p:cNvSpPr txBox="1">
            <a:spLocks/>
          </p:cNvSpPr>
          <p:nvPr/>
        </p:nvSpPr>
        <p:spPr bwMode="gray">
          <a:xfrm>
            <a:off x="2945736" y="4834342"/>
            <a:ext cx="8766214" cy="907382"/>
          </a:xfrm>
          <a:prstGeom prst="rect">
            <a:avLst/>
          </a:prstGeom>
        </p:spPr>
        <p:txBody>
          <a:bodyPr vert="horz" lIns="0" tIns="0" rIns="0" bIns="0" rtlCol="0">
            <a:noAutofit/>
          </a:bodyPr>
          <a:lstStyle>
            <a:lvl1pPr marL="285750" indent="-285750" algn="just">
              <a:lnSpc>
                <a:spcPct val="150000"/>
              </a:lnSpc>
              <a:spcBef>
                <a:spcPts val="0"/>
              </a:spcBef>
              <a:spcAft>
                <a:spcPts val="600"/>
              </a:spcAft>
              <a:buFont typeface="Wingdings" panose="05000000000000000000" pitchFamily="2" charset="2"/>
              <a:buChar char="ü"/>
              <a:defRPr lang="en-GB" sz="2200" b="0" noProof="0"/>
            </a:lvl1pPr>
            <a:lvl2pPr marL="0" indent="0">
              <a:spcBef>
                <a:spcPts val="1000"/>
              </a:spcBef>
              <a:buFont typeface="Arial" panose="020B0604020202020204" pitchFamily="34" charset="0"/>
              <a:buNone/>
              <a:defRPr sz="1800"/>
            </a:lvl2pPr>
            <a:lvl3pPr marL="252000" indent="-252000">
              <a:spcBef>
                <a:spcPts val="400"/>
              </a:spcBef>
              <a:buFont typeface="VW Text Office" panose="020B0503040200000003" pitchFamily="34" charset="0"/>
              <a:buChar char="–"/>
              <a:defRPr sz="1800"/>
            </a:lvl3pPr>
            <a:lvl4pPr marL="504000" indent="-252000">
              <a:spcBef>
                <a:spcPts val="400"/>
              </a:spcBef>
              <a:buFont typeface="Symbol" panose="05050102010706020507" pitchFamily="18" charset="2"/>
              <a:buChar char="-"/>
              <a:defRPr sz="1800"/>
            </a:lvl4pPr>
            <a:lvl5pPr marL="756000" indent="-252000">
              <a:spcBef>
                <a:spcPts val="400"/>
              </a:spcBef>
              <a:buFont typeface="Symbol" panose="05050102010706020507" pitchFamily="18" charset="2"/>
              <a:buChar char="-"/>
              <a:defRPr sz="18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marL="0" indent="0">
              <a:lnSpc>
                <a:spcPct val="120000"/>
              </a:lnSpc>
              <a:buNone/>
            </a:pPr>
            <a:r>
              <a:rPr lang="sk-SK" sz="2000" dirty="0"/>
              <a:t>Prosím, schôdzku si dohodnite vopred emailom na </a:t>
            </a:r>
            <a:r>
              <a:rPr lang="sk-SK" sz="2000" b="1" dirty="0">
                <a:solidFill>
                  <a:schemeClr val="tx2"/>
                </a:solidFill>
              </a:rPr>
              <a:t>io@volkswagen.de</a:t>
            </a:r>
            <a:r>
              <a:rPr lang="sk-SK" sz="2000" dirty="0"/>
              <a:t>.</a:t>
            </a:r>
          </a:p>
        </p:txBody>
      </p:sp>
      <p:pic>
        <p:nvPicPr>
          <p:cNvPr id="9" name="Obrázok 8"/>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11518" y="4366194"/>
            <a:ext cx="1105471" cy="1105471"/>
          </a:xfrm>
          <a:prstGeom prst="rect">
            <a:avLst/>
          </a:prstGeom>
        </p:spPr>
      </p:pic>
      <p:pic>
        <p:nvPicPr>
          <p:cNvPr id="10" name="Obrázok 9"/>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56555" y="1801906"/>
            <a:ext cx="1060434" cy="1060434"/>
          </a:xfrm>
          <a:prstGeom prst="rect">
            <a:avLst/>
          </a:prstGeom>
        </p:spPr>
      </p:pic>
      <p:pic>
        <p:nvPicPr>
          <p:cNvPr id="11" name="Obrázok 10"/>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41727" y="5259674"/>
            <a:ext cx="1161529" cy="1161529"/>
          </a:xfrm>
          <a:prstGeom prst="rect">
            <a:avLst/>
          </a:prstGeom>
        </p:spPr>
      </p:pic>
      <p:pic>
        <p:nvPicPr>
          <p:cNvPr id="12" name="Obrázok 11"/>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64615" y="4909372"/>
            <a:ext cx="1104748" cy="1104748"/>
          </a:xfrm>
          <a:prstGeom prst="rect">
            <a:avLst/>
          </a:prstGeom>
        </p:spPr>
      </p:pic>
    </p:spTree>
    <p:extLst>
      <p:ext uri="{BB962C8B-B14F-4D97-AF65-F5344CB8AC3E}">
        <p14:creationId xmlns:p14="http://schemas.microsoft.com/office/powerpoint/2010/main" val="46669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1" y="1029796"/>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Ombudsmani</a:t>
            </a:r>
          </a:p>
        </p:txBody>
      </p:sp>
      <p:sp>
        <p:nvSpPr>
          <p:cNvPr id="3" name="Zástupný objekt pre text 2"/>
          <p:cNvSpPr>
            <a:spLocks noGrp="1"/>
          </p:cNvSpPr>
          <p:nvPr>
            <p:ph type="body" sz="quarter" idx="19"/>
          </p:nvPr>
        </p:nvSpPr>
        <p:spPr>
          <a:xfrm>
            <a:off x="1810871" y="1749993"/>
            <a:ext cx="9901703" cy="4505007"/>
          </a:xfrm>
        </p:spPr>
        <p:txBody>
          <a:bodyPr/>
          <a:lstStyle/>
          <a:p>
            <a:pPr>
              <a:lnSpc>
                <a:spcPct val="150000"/>
              </a:lnSpc>
              <a:buFont typeface="Wingdings" panose="05000000000000000000" pitchFamily="2" charset="2"/>
              <a:buChar char="ü"/>
            </a:pPr>
            <a:r>
              <a:rPr lang="sk-SK" sz="2200" dirty="0"/>
              <a:t>Koncern Volkswagen vymenoval externých advokátov, ktorí budú pôsobiť ako ombudsmani. Radia o systéme oznamovania podnetov alebo zabezpečujú, aby sa podnety od oznamovateľov v prípade potreby anonymne zasielali Centrálnej kancelárii pre objasnenie podnetov.</a:t>
            </a:r>
          </a:p>
          <a:p>
            <a:pPr>
              <a:lnSpc>
                <a:spcPct val="150000"/>
              </a:lnSpc>
              <a:buFont typeface="Wingdings" panose="05000000000000000000" pitchFamily="2" charset="2"/>
              <a:buChar char="ü"/>
            </a:pPr>
            <a:r>
              <a:rPr lang="sk-SK" sz="2200" dirty="0"/>
              <a:t>Ak sa chcete skontaktovať s ombudsmanom, jeho kontaktné údaje nájdete tu: </a:t>
            </a:r>
            <a:r>
              <a:rPr lang="en-US" sz="2200" b="1" dirty="0">
                <a:solidFill>
                  <a:schemeClr val="tx2"/>
                </a:solidFill>
                <a:hlinkClick r:id="rId2">
                  <a:extLst>
                    <a:ext uri="{A12FA001-AC4F-418D-AE19-62706E023703}">
                      <ahyp:hlinkClr xmlns:ahyp="http://schemas.microsoft.com/office/drawing/2018/hyperlinkcolor" val="tx"/>
                    </a:ext>
                  </a:extLst>
                </a:hlinkClick>
              </a:rPr>
              <a:t>https://www.ombudsmen-of-volkswagen.com/</a:t>
            </a:r>
            <a:endParaRPr lang="sk-SK" sz="2200" b="1" dirty="0">
              <a:solidFill>
                <a:schemeClr val="tx2"/>
              </a:solidFill>
            </a:endParaRPr>
          </a:p>
          <a:p>
            <a:pPr marL="0" indent="0">
              <a:lnSpc>
                <a:spcPct val="150000"/>
              </a:lnSpc>
              <a:buNone/>
            </a:pPr>
            <a:endParaRPr lang="en-US" sz="2200" b="1" dirty="0"/>
          </a:p>
        </p:txBody>
      </p:sp>
      <p:pic>
        <p:nvPicPr>
          <p:cNvPr id="9" name="Obrázok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00747" y="2429435"/>
            <a:ext cx="1510124" cy="1510124"/>
          </a:xfrm>
          <a:prstGeom prst="rect">
            <a:avLst/>
          </a:prstGeom>
        </p:spPr>
      </p:pic>
      <p:sp>
        <p:nvSpPr>
          <p:cNvPr id="6" name="Nadpis 5">
            <a:extLst>
              <a:ext uri="{FF2B5EF4-FFF2-40B4-BE49-F238E27FC236}">
                <a16:creationId xmlns:a16="http://schemas.microsoft.com/office/drawing/2014/main" id="{B27F4B37-B15B-58EE-5E90-763FCA40660F}"/>
              </a:ext>
            </a:extLst>
          </p:cNvPr>
          <p:cNvSpPr>
            <a:spLocks noGrp="1"/>
          </p:cNvSpPr>
          <p:nvPr>
            <p:ph type="title"/>
          </p:nvPr>
        </p:nvSpPr>
        <p:spPr>
          <a:xfrm>
            <a:off x="478801" y="309600"/>
            <a:ext cx="11236801" cy="360099"/>
          </a:xfrm>
        </p:spPr>
        <p:txBody>
          <a:bodyPr/>
          <a:lstStyle/>
          <a:p>
            <a:r>
              <a:rPr lang="sk-SK" dirty="0"/>
              <a:t>Podanie podnetu do nášho systému oznamovania podnetov</a:t>
            </a:r>
          </a:p>
        </p:txBody>
      </p:sp>
    </p:spTree>
    <p:extLst>
      <p:ext uri="{BB962C8B-B14F-4D97-AF65-F5344CB8AC3E}">
        <p14:creationId xmlns:p14="http://schemas.microsoft.com/office/powerpoint/2010/main" val="92611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1" y="972887"/>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Online oznamovací kanál</a:t>
            </a:r>
          </a:p>
        </p:txBody>
      </p:sp>
      <p:sp>
        <p:nvSpPr>
          <p:cNvPr id="6" name="Zástupný objekt pre text 5"/>
          <p:cNvSpPr>
            <a:spLocks noGrp="1"/>
          </p:cNvSpPr>
          <p:nvPr>
            <p:ph type="body" sz="quarter" idx="19"/>
          </p:nvPr>
        </p:nvSpPr>
        <p:spPr>
          <a:xfrm>
            <a:off x="1237129" y="1636174"/>
            <a:ext cx="10475446" cy="2092604"/>
          </a:xfrm>
        </p:spPr>
        <p:txBody>
          <a:bodyPr/>
          <a:lstStyle/>
          <a:p>
            <a:pPr>
              <a:lnSpc>
                <a:spcPct val="150000"/>
              </a:lnSpc>
              <a:buFont typeface="Wingdings" panose="05000000000000000000" pitchFamily="2" charset="2"/>
              <a:buChar char="ü"/>
            </a:pPr>
            <a:r>
              <a:rPr lang="sk-SK" sz="2200" dirty="0"/>
              <a:t>Máte možnosť použiť webovú komunikačnú platformu </a:t>
            </a:r>
            <a:r>
              <a:rPr lang="sk-SK" sz="2200" b="1" dirty="0" err="1">
                <a:solidFill>
                  <a:schemeClr val="tx2"/>
                </a:solidFill>
              </a:rPr>
              <a:t>SpeakUp</a:t>
            </a:r>
            <a:r>
              <a:rPr lang="sk-SK" sz="2200" dirty="0"/>
              <a:t> </a:t>
            </a:r>
            <a:r>
              <a:rPr lang="sk-SK" sz="2200" dirty="0">
                <a:hlinkClick r:id="rId2"/>
              </a:rPr>
              <a:t>https://goto.speakup.report/volkswagen</a:t>
            </a:r>
            <a:r>
              <a:rPr lang="sk-SK" sz="2200" dirty="0"/>
              <a:t> na kontaktovanie Centrálnej kancelárie pre objasnenie podnetov vo viac ako 65 jazykoch – aj v </a:t>
            </a:r>
            <a:r>
              <a:rPr lang="sk-SK" sz="2200" b="1" dirty="0"/>
              <a:t>slovenskom jazyku</a:t>
            </a:r>
            <a:r>
              <a:rPr lang="sk-SK" sz="2200" dirty="0"/>
              <a:t>. Tento systém je dôverný a technicky zabezpečený.</a:t>
            </a:r>
          </a:p>
          <a:p>
            <a:pPr>
              <a:lnSpc>
                <a:spcPct val="150000"/>
              </a:lnSpc>
              <a:buFont typeface="Wingdings" panose="05000000000000000000" pitchFamily="2" charset="2"/>
              <a:buChar char="ü"/>
            </a:pPr>
            <a:r>
              <a:rPr lang="sk-SK" sz="2200" dirty="0"/>
              <a:t>Podrobné pokyny na vytváranie správ online, prostredníctvom aplikácie alebo telefonicky nájdete tu:</a:t>
            </a:r>
          </a:p>
        </p:txBody>
      </p:sp>
      <p:sp>
        <p:nvSpPr>
          <p:cNvPr id="4" name="Nadpis 3">
            <a:extLst>
              <a:ext uri="{FF2B5EF4-FFF2-40B4-BE49-F238E27FC236}">
                <a16:creationId xmlns:a16="http://schemas.microsoft.com/office/drawing/2014/main" id="{31BBAFD5-FC2C-5C58-D989-D068465BCE39}"/>
              </a:ext>
            </a:extLst>
          </p:cNvPr>
          <p:cNvSpPr>
            <a:spLocks noGrp="1"/>
          </p:cNvSpPr>
          <p:nvPr>
            <p:ph type="title"/>
          </p:nvPr>
        </p:nvSpPr>
        <p:spPr>
          <a:xfrm>
            <a:off x="478801" y="309600"/>
            <a:ext cx="11236801" cy="360099"/>
          </a:xfrm>
        </p:spPr>
        <p:txBody>
          <a:bodyPr/>
          <a:lstStyle/>
          <a:p>
            <a:r>
              <a:rPr lang="sk-SK" dirty="0"/>
              <a:t>Podanie podnetu do nášho systému oznamovania podnetov</a:t>
            </a:r>
          </a:p>
        </p:txBody>
      </p:sp>
      <p:graphicFrame>
        <p:nvGraphicFramePr>
          <p:cNvPr id="3" name="Objekt 2">
            <a:extLst>
              <a:ext uri="{FF2B5EF4-FFF2-40B4-BE49-F238E27FC236}">
                <a16:creationId xmlns:a16="http://schemas.microsoft.com/office/drawing/2014/main" id="{11C9FD6C-1DD4-C5CB-3445-3744AB9B557E}"/>
              </a:ext>
            </a:extLst>
          </p:cNvPr>
          <p:cNvGraphicFramePr>
            <a:graphicFrameLocks noChangeAspect="1"/>
          </p:cNvGraphicFramePr>
          <p:nvPr>
            <p:extLst>
              <p:ext uri="{D42A27DB-BD31-4B8C-83A1-F6EECF244321}">
                <p14:modId xmlns:p14="http://schemas.microsoft.com/office/powerpoint/2010/main" val="13648373"/>
              </p:ext>
            </p:extLst>
          </p:nvPr>
        </p:nvGraphicFramePr>
        <p:xfrm>
          <a:off x="4473078" y="4169887"/>
          <a:ext cx="1268571" cy="1795039"/>
        </p:xfrm>
        <a:graphic>
          <a:graphicData uri="http://schemas.openxmlformats.org/presentationml/2006/ole">
            <mc:AlternateContent xmlns:mc="http://schemas.openxmlformats.org/markup-compatibility/2006">
              <mc:Choice xmlns:v="urn:schemas-microsoft-com:vml" Requires="v">
                <p:oleObj name="Acrobat Document" r:id="rId3" imgW="5666913" imgH="8019698" progId="AcroExch.Document.DC">
                  <p:embed/>
                </p:oleObj>
              </mc:Choice>
              <mc:Fallback>
                <p:oleObj name="Acrobat Document" r:id="rId3" imgW="5666913" imgH="8019698" progId="AcroExch.Document.DC">
                  <p:embed/>
                  <p:pic>
                    <p:nvPicPr>
                      <p:cNvPr id="3" name="Objekt 2">
                        <a:extLst>
                          <a:ext uri="{FF2B5EF4-FFF2-40B4-BE49-F238E27FC236}">
                            <a16:creationId xmlns:a16="http://schemas.microsoft.com/office/drawing/2014/main" id="{11C9FD6C-1DD4-C5CB-3445-3744AB9B557E}"/>
                          </a:ext>
                        </a:extLst>
                      </p:cNvPr>
                      <p:cNvPicPr/>
                      <p:nvPr/>
                    </p:nvPicPr>
                    <p:blipFill>
                      <a:blip r:embed="rId4"/>
                      <a:stretch>
                        <a:fillRect/>
                      </a:stretch>
                    </p:blipFill>
                    <p:spPr>
                      <a:xfrm>
                        <a:off x="4473078" y="4169887"/>
                        <a:ext cx="1268571" cy="1795039"/>
                      </a:xfrm>
                      <a:prstGeom prst="rect">
                        <a:avLst/>
                      </a:prstGeom>
                    </p:spPr>
                  </p:pic>
                </p:oleObj>
              </mc:Fallback>
            </mc:AlternateContent>
          </a:graphicData>
        </a:graphic>
      </p:graphicFrame>
      <p:pic>
        <p:nvPicPr>
          <p:cNvPr id="5" name="Obrázok 4">
            <a:extLst>
              <a:ext uri="{FF2B5EF4-FFF2-40B4-BE49-F238E27FC236}">
                <a16:creationId xmlns:a16="http://schemas.microsoft.com/office/drawing/2014/main" id="{564AC537-01A7-2CF4-4231-0F223205FF68}"/>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spTree>
    <p:extLst>
      <p:ext uri="{BB962C8B-B14F-4D97-AF65-F5344CB8AC3E}">
        <p14:creationId xmlns:p14="http://schemas.microsoft.com/office/powerpoint/2010/main" val="29604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9425" y="932424"/>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Hlasová správa prostredníctvom telefónu</a:t>
            </a:r>
          </a:p>
        </p:txBody>
      </p:sp>
      <p:sp>
        <p:nvSpPr>
          <p:cNvPr id="6" name="Zástupný objekt pre text 5"/>
          <p:cNvSpPr>
            <a:spLocks noGrp="1"/>
          </p:cNvSpPr>
          <p:nvPr>
            <p:ph type="body" sz="quarter" idx="19"/>
          </p:nvPr>
        </p:nvSpPr>
        <p:spPr>
          <a:xfrm>
            <a:off x="1237129" y="1555248"/>
            <a:ext cx="10475446" cy="3556683"/>
          </a:xfrm>
        </p:spPr>
        <p:txBody>
          <a:bodyPr/>
          <a:lstStyle/>
          <a:p>
            <a:pPr>
              <a:lnSpc>
                <a:spcPct val="150000"/>
              </a:lnSpc>
              <a:buFont typeface="Wingdings" panose="05000000000000000000" pitchFamily="2" charset="2"/>
              <a:buChar char="ü"/>
            </a:pPr>
            <a:r>
              <a:rPr lang="sk-SK" sz="2200" dirty="0"/>
              <a:t>Podnet môžete podať 365 dní v roku 24 hodín denne 7 dní v týždni.</a:t>
            </a:r>
          </a:p>
          <a:p>
            <a:pPr>
              <a:lnSpc>
                <a:spcPct val="150000"/>
              </a:lnSpc>
              <a:buFont typeface="Wingdings" panose="05000000000000000000" pitchFamily="2" charset="2"/>
              <a:buChar char="ü"/>
            </a:pPr>
            <a:r>
              <a:rPr lang="sk-SK" sz="2200" dirty="0"/>
              <a:t>Po zadaní </a:t>
            </a:r>
            <a:r>
              <a:rPr lang="sk-SK" sz="2200" b="1" dirty="0">
                <a:solidFill>
                  <a:schemeClr val="tx2"/>
                </a:solidFill>
              </a:rPr>
              <a:t>bezplatného telefónneho čísla 0800 113 418</a:t>
            </a:r>
            <a:r>
              <a:rPr lang="sk-SK" sz="2200" dirty="0">
                <a:solidFill>
                  <a:srgbClr val="FF0000"/>
                </a:solidFill>
              </a:rPr>
              <a:t> </a:t>
            </a:r>
            <a:r>
              <a:rPr lang="sk-SK" sz="2200" dirty="0"/>
              <a:t>budete vyzvaní na zadanie kódu organizácie </a:t>
            </a:r>
            <a:r>
              <a:rPr lang="sk-SK" sz="2200" b="1" dirty="0">
                <a:solidFill>
                  <a:schemeClr val="tx2"/>
                </a:solidFill>
              </a:rPr>
              <a:t>122203</a:t>
            </a:r>
            <a:r>
              <a:rPr lang="sk-SK" sz="2200" dirty="0"/>
              <a:t>. </a:t>
            </a:r>
          </a:p>
          <a:p>
            <a:pPr>
              <a:lnSpc>
                <a:spcPct val="150000"/>
              </a:lnSpc>
              <a:buFont typeface="Wingdings" panose="05000000000000000000" pitchFamily="2" charset="2"/>
              <a:buChar char="ü"/>
            </a:pPr>
            <a:r>
              <a:rPr lang="sk-SK" sz="2200" dirty="0"/>
              <a:t>Potom môžete podnet odoslať ako hlasovú správu „</a:t>
            </a:r>
            <a:r>
              <a:rPr lang="sk-SK" sz="2200" dirty="0" err="1"/>
              <a:t>hlasovku</a:t>
            </a:r>
            <a:r>
              <a:rPr lang="sk-SK" sz="2200" dirty="0"/>
              <a:t>“. </a:t>
            </a:r>
          </a:p>
          <a:p>
            <a:pPr>
              <a:lnSpc>
                <a:spcPct val="150000"/>
              </a:lnSpc>
              <a:buFont typeface="Wingdings" panose="05000000000000000000" pitchFamily="2" charset="2"/>
              <a:buChar char="ü"/>
            </a:pPr>
            <a:r>
              <a:rPr lang="sk-SK" sz="2200" dirty="0"/>
              <a:t>Centrálna kancelária pre objasnenie podnetov dostane iba písomný prepis. </a:t>
            </a:r>
          </a:p>
          <a:p>
            <a:pPr>
              <a:lnSpc>
                <a:spcPct val="150000"/>
              </a:lnSpc>
              <a:buFont typeface="Wingdings" panose="05000000000000000000" pitchFamily="2" charset="2"/>
              <a:buChar char="ü"/>
            </a:pPr>
            <a:r>
              <a:rPr lang="sk-SK" sz="2200" dirty="0"/>
              <a:t>Zavolajte späť a vypočujte si odpoveď alebo ďalšie otázky nášho tímu. </a:t>
            </a:r>
          </a:p>
          <a:p>
            <a:pPr>
              <a:lnSpc>
                <a:spcPct val="150000"/>
              </a:lnSpc>
              <a:buFont typeface="Wingdings" panose="05000000000000000000" pitchFamily="2" charset="2"/>
              <a:buChar char="ü"/>
            </a:pPr>
            <a:r>
              <a:rPr lang="sk-SK" sz="2200" dirty="0"/>
              <a:t>.</a:t>
            </a:r>
          </a:p>
        </p:txBody>
      </p:sp>
      <p:pic>
        <p:nvPicPr>
          <p:cNvPr id="3" name="Obrázok 2">
            <a:extLst>
              <a:ext uri="{FF2B5EF4-FFF2-40B4-BE49-F238E27FC236}">
                <a16:creationId xmlns:a16="http://schemas.microsoft.com/office/drawing/2014/main" id="{672517E6-6407-5E96-E6B2-2CFFADA95DB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sp>
        <p:nvSpPr>
          <p:cNvPr id="8" name="Nadpis 7">
            <a:extLst>
              <a:ext uri="{FF2B5EF4-FFF2-40B4-BE49-F238E27FC236}">
                <a16:creationId xmlns:a16="http://schemas.microsoft.com/office/drawing/2014/main" id="{AA4AE7BB-D101-B65B-E1D3-3B02CE140F3D}"/>
              </a:ext>
            </a:extLst>
          </p:cNvPr>
          <p:cNvSpPr>
            <a:spLocks noGrp="1"/>
          </p:cNvSpPr>
          <p:nvPr>
            <p:ph type="title"/>
          </p:nvPr>
        </p:nvSpPr>
        <p:spPr>
          <a:xfrm>
            <a:off x="478801" y="309600"/>
            <a:ext cx="11236801" cy="360099"/>
          </a:xfrm>
        </p:spPr>
        <p:txBody>
          <a:bodyPr/>
          <a:lstStyle/>
          <a:p>
            <a:r>
              <a:rPr lang="sk-SK" dirty="0"/>
              <a:t>Podanie podnetu do nášho systému oznamovania podnetov</a:t>
            </a:r>
          </a:p>
        </p:txBody>
      </p:sp>
      <p:graphicFrame>
        <p:nvGraphicFramePr>
          <p:cNvPr id="4" name="Objekt 3">
            <a:extLst>
              <a:ext uri="{FF2B5EF4-FFF2-40B4-BE49-F238E27FC236}">
                <a16:creationId xmlns:a16="http://schemas.microsoft.com/office/drawing/2014/main" id="{FCD8BC75-390F-AF31-7B05-9230BB0C0107}"/>
              </a:ext>
            </a:extLst>
          </p:cNvPr>
          <p:cNvGraphicFramePr>
            <a:graphicFrameLocks noChangeAspect="1"/>
          </p:cNvGraphicFramePr>
          <p:nvPr>
            <p:extLst>
              <p:ext uri="{D42A27DB-BD31-4B8C-83A1-F6EECF244321}">
                <p14:modId xmlns:p14="http://schemas.microsoft.com/office/powerpoint/2010/main" val="3836179018"/>
              </p:ext>
            </p:extLst>
          </p:nvPr>
        </p:nvGraphicFramePr>
        <p:xfrm>
          <a:off x="5881150" y="4666206"/>
          <a:ext cx="1187404" cy="1680186"/>
        </p:xfrm>
        <a:graphic>
          <a:graphicData uri="http://schemas.openxmlformats.org/presentationml/2006/ole">
            <mc:AlternateContent xmlns:mc="http://schemas.openxmlformats.org/markup-compatibility/2006">
              <mc:Choice xmlns:v="urn:schemas-microsoft-com:vml" Requires="v">
                <p:oleObj name="Acrobat Document" r:id="rId3" imgW="5667480" imgH="8020080" progId="AcroExch.Document.DC">
                  <p:embed/>
                </p:oleObj>
              </mc:Choice>
              <mc:Fallback>
                <p:oleObj name="Acrobat Document" r:id="rId3" imgW="5667480" imgH="8020080" progId="AcroExch.Document.DC">
                  <p:embed/>
                  <p:pic>
                    <p:nvPicPr>
                      <p:cNvPr id="4" name="Objekt 3">
                        <a:extLst>
                          <a:ext uri="{FF2B5EF4-FFF2-40B4-BE49-F238E27FC236}">
                            <a16:creationId xmlns:a16="http://schemas.microsoft.com/office/drawing/2014/main" id="{FCD8BC75-390F-AF31-7B05-9230BB0C0107}"/>
                          </a:ext>
                        </a:extLst>
                      </p:cNvPr>
                      <p:cNvPicPr/>
                      <p:nvPr/>
                    </p:nvPicPr>
                    <p:blipFill>
                      <a:blip r:embed="rId4"/>
                      <a:stretch>
                        <a:fillRect/>
                      </a:stretch>
                    </p:blipFill>
                    <p:spPr>
                      <a:xfrm>
                        <a:off x="5881150" y="4666206"/>
                        <a:ext cx="1187404" cy="1680186"/>
                      </a:xfrm>
                      <a:prstGeom prst="rect">
                        <a:avLst/>
                      </a:prstGeom>
                    </p:spPr>
                  </p:pic>
                </p:oleObj>
              </mc:Fallback>
            </mc:AlternateContent>
          </a:graphicData>
        </a:graphic>
      </p:graphicFrame>
    </p:spTree>
    <p:extLst>
      <p:ext uri="{BB962C8B-B14F-4D97-AF65-F5344CB8AC3E}">
        <p14:creationId xmlns:p14="http://schemas.microsoft.com/office/powerpoint/2010/main" val="105754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1" y="940043"/>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Aplikácia </a:t>
            </a:r>
            <a:r>
              <a:rPr lang="sk-SK" dirty="0" err="1"/>
              <a:t>Speak</a:t>
            </a:r>
            <a:r>
              <a:rPr lang="sk-SK" dirty="0"/>
              <a:t> </a:t>
            </a:r>
            <a:r>
              <a:rPr lang="sk-SK" dirty="0" err="1"/>
              <a:t>Up</a:t>
            </a:r>
            <a:endParaRPr lang="sk-SK" dirty="0"/>
          </a:p>
        </p:txBody>
      </p:sp>
      <p:sp>
        <p:nvSpPr>
          <p:cNvPr id="6" name="Zástupný objekt pre text 5"/>
          <p:cNvSpPr>
            <a:spLocks noGrp="1"/>
          </p:cNvSpPr>
          <p:nvPr>
            <p:ph type="body" sz="quarter" idx="19"/>
          </p:nvPr>
        </p:nvSpPr>
        <p:spPr>
          <a:xfrm>
            <a:off x="1261611" y="1570488"/>
            <a:ext cx="10475446" cy="4205471"/>
          </a:xfrm>
        </p:spPr>
        <p:txBody>
          <a:bodyPr/>
          <a:lstStyle/>
          <a:p>
            <a:pPr>
              <a:lnSpc>
                <a:spcPct val="150000"/>
              </a:lnSpc>
              <a:buFont typeface="Wingdings" panose="05000000000000000000" pitchFamily="2" charset="2"/>
              <a:buChar char="ü"/>
            </a:pPr>
            <a:r>
              <a:rPr lang="sk-SK" sz="2200" dirty="0"/>
              <a:t>Môžete si tiež stiahnuť aplikáciu </a:t>
            </a:r>
            <a:r>
              <a:rPr lang="sk-SK" sz="2200" dirty="0" err="1"/>
              <a:t>Speak</a:t>
            </a:r>
            <a:r>
              <a:rPr lang="sk-SK" sz="2200" dirty="0"/>
              <a:t> </a:t>
            </a:r>
            <a:r>
              <a:rPr lang="sk-SK" sz="2200" dirty="0" err="1"/>
              <a:t>Up</a:t>
            </a:r>
            <a:r>
              <a:rPr lang="sk-SK" sz="2200" dirty="0"/>
              <a:t> "</a:t>
            </a:r>
            <a:r>
              <a:rPr lang="sk-SK" sz="2200" dirty="0" err="1"/>
              <a:t>SpeakUp</a:t>
            </a:r>
            <a:r>
              <a:rPr lang="sk-SK" sz="2200" dirty="0"/>
              <a:t> - </a:t>
            </a:r>
            <a:r>
              <a:rPr lang="sk-SK" sz="2200" dirty="0" err="1"/>
              <a:t>Listen</a:t>
            </a:r>
            <a:r>
              <a:rPr lang="sk-SK" sz="2200" dirty="0"/>
              <a:t> </a:t>
            </a:r>
            <a:r>
              <a:rPr lang="sk-SK" sz="2200" dirty="0" err="1"/>
              <a:t>for</a:t>
            </a:r>
            <a:r>
              <a:rPr lang="sk-SK" sz="2200" dirty="0"/>
              <a:t> a change" od </a:t>
            </a:r>
            <a:r>
              <a:rPr lang="sk-SK" sz="2200" dirty="0" err="1"/>
              <a:t>People</a:t>
            </a:r>
            <a:r>
              <a:rPr lang="sk-SK" sz="2200" dirty="0"/>
              <a:t> </a:t>
            </a:r>
            <a:r>
              <a:rPr lang="sk-SK" sz="2200" dirty="0" err="1"/>
              <a:t>Intouch</a:t>
            </a:r>
            <a:r>
              <a:rPr lang="sk-SK" sz="2200" dirty="0"/>
              <a:t> (iba pre osobné zariadenia) a získať prístup k zabezpečenému systému oznamovania podnetov. </a:t>
            </a:r>
          </a:p>
          <a:p>
            <a:pPr>
              <a:lnSpc>
                <a:spcPct val="150000"/>
              </a:lnSpc>
              <a:buFont typeface="Wingdings" panose="05000000000000000000" pitchFamily="2" charset="2"/>
              <a:buChar char="ü"/>
            </a:pPr>
            <a:r>
              <a:rPr lang="sk-SK" sz="2200" dirty="0"/>
              <a:t>Prostredníctvom tejto aplikácie môžete podať svoj podnet písomne alebo zanechať hlasovú správu (aj anonymne). </a:t>
            </a:r>
          </a:p>
          <a:p>
            <a:pPr>
              <a:lnSpc>
                <a:spcPct val="150000"/>
              </a:lnSpc>
              <a:buFont typeface="Wingdings" panose="05000000000000000000" pitchFamily="2" charset="2"/>
              <a:buChar char="ü"/>
            </a:pPr>
            <a:r>
              <a:rPr lang="sk-SK" sz="2200" dirty="0"/>
              <a:t>Budete potrebovať kód organizácie </a:t>
            </a:r>
            <a:r>
              <a:rPr lang="sk-SK" sz="2200" b="1" dirty="0">
                <a:solidFill>
                  <a:schemeClr val="tx2"/>
                </a:solidFill>
              </a:rPr>
              <a:t>122203</a:t>
            </a:r>
            <a:r>
              <a:rPr lang="sk-SK" sz="2200" dirty="0"/>
              <a:t>. Prihláste sa znova a pozrite si odpoveď nášho tímu alebo odpovedzte na ďalšie otázky. </a:t>
            </a:r>
          </a:p>
          <a:p>
            <a:pPr>
              <a:lnSpc>
                <a:spcPct val="150000"/>
              </a:lnSpc>
              <a:buFont typeface="Wingdings" panose="05000000000000000000" pitchFamily="2" charset="2"/>
              <a:buChar char="ü"/>
            </a:pPr>
            <a:r>
              <a:rPr lang="sk-SK" sz="2200" dirty="0"/>
              <a:t>Ak si chcete aplikáciu stiahnuť, môžete tiež naskenovať QR kód:</a:t>
            </a:r>
          </a:p>
        </p:txBody>
      </p:sp>
      <p:pic>
        <p:nvPicPr>
          <p:cNvPr id="3" name="Obrázok 2">
            <a:extLst>
              <a:ext uri="{FF2B5EF4-FFF2-40B4-BE49-F238E27FC236}">
                <a16:creationId xmlns:a16="http://schemas.microsoft.com/office/drawing/2014/main" id="{672517E6-6407-5E96-E6B2-2CFFADA95DB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pic>
        <p:nvPicPr>
          <p:cNvPr id="4" name="Grafik 22" descr="Ein Bild, das Muster, Quadrat, Symmetrie, Rechteck enthält.&#10;&#10;Automatisch generierte Beschreibung">
            <a:extLst>
              <a:ext uri="{FF2B5EF4-FFF2-40B4-BE49-F238E27FC236}">
                <a16:creationId xmlns:a16="http://schemas.microsoft.com/office/drawing/2014/main" id="{65452900-9355-E1F4-CBA1-3332B7C4EA03}"/>
              </a:ext>
            </a:extLst>
          </p:cNvPr>
          <p:cNvPicPr>
            <a:picLocks noChangeAspect="1"/>
          </p:cNvPicPr>
          <p:nvPr/>
        </p:nvPicPr>
        <p:blipFill>
          <a:blip r:embed="rId3"/>
          <a:stretch>
            <a:fillRect/>
          </a:stretch>
        </p:blipFill>
        <p:spPr>
          <a:xfrm>
            <a:off x="9250680" y="4698145"/>
            <a:ext cx="1679709" cy="1673913"/>
          </a:xfrm>
          <a:prstGeom prst="rect">
            <a:avLst/>
          </a:prstGeom>
        </p:spPr>
      </p:pic>
      <p:sp>
        <p:nvSpPr>
          <p:cNvPr id="8" name="Nadpis 7">
            <a:extLst>
              <a:ext uri="{FF2B5EF4-FFF2-40B4-BE49-F238E27FC236}">
                <a16:creationId xmlns:a16="http://schemas.microsoft.com/office/drawing/2014/main" id="{37E38437-17CA-B720-CD06-360E480429E1}"/>
              </a:ext>
            </a:extLst>
          </p:cNvPr>
          <p:cNvSpPr>
            <a:spLocks noGrp="1"/>
          </p:cNvSpPr>
          <p:nvPr>
            <p:ph type="title"/>
          </p:nvPr>
        </p:nvSpPr>
        <p:spPr>
          <a:xfrm>
            <a:off x="478801" y="309600"/>
            <a:ext cx="11236801" cy="360099"/>
          </a:xfrm>
        </p:spPr>
        <p:txBody>
          <a:bodyPr/>
          <a:lstStyle/>
          <a:p>
            <a:r>
              <a:rPr lang="sk-SK" dirty="0"/>
              <a:t>Podanie podnetu do nášho systému oznamovania podnetov</a:t>
            </a:r>
          </a:p>
        </p:txBody>
      </p:sp>
    </p:spTree>
    <p:extLst>
      <p:ext uri="{BB962C8B-B14F-4D97-AF65-F5344CB8AC3E}">
        <p14:creationId xmlns:p14="http://schemas.microsoft.com/office/powerpoint/2010/main" val="231000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78801" y="309600"/>
            <a:ext cx="11236801" cy="360099"/>
          </a:xfrm>
        </p:spPr>
        <p:txBody>
          <a:bodyPr/>
          <a:lstStyle/>
          <a:p>
            <a:r>
              <a:rPr lang="sk-SK" dirty="0"/>
              <a:t>3. Máte ďalšie otázky?</a:t>
            </a:r>
          </a:p>
        </p:txBody>
      </p:sp>
      <p:sp>
        <p:nvSpPr>
          <p:cNvPr id="3" name="Zástupný objekt pre text 2"/>
          <p:cNvSpPr>
            <a:spLocks noGrp="1"/>
          </p:cNvSpPr>
          <p:nvPr>
            <p:ph type="body" sz="quarter" idx="19"/>
          </p:nvPr>
        </p:nvSpPr>
        <p:spPr>
          <a:xfrm>
            <a:off x="1443317" y="1484313"/>
            <a:ext cx="10269257" cy="4505007"/>
          </a:xfrm>
        </p:spPr>
        <p:txBody>
          <a:bodyPr/>
          <a:lstStyle/>
          <a:p>
            <a:pPr>
              <a:lnSpc>
                <a:spcPct val="150000"/>
              </a:lnSpc>
              <a:buFont typeface="Wingdings" panose="05000000000000000000" pitchFamily="2" charset="2"/>
              <a:buChar char="ü"/>
            </a:pPr>
            <a:r>
              <a:rPr lang="sk-SK" sz="2200" dirty="0"/>
              <a:t>Otázky alebo návrhy na zlepšenie týkajúce sa systému oznamovateľov môžete adresovať aj Centrálnej kancelárii pre objasnenie podnetov.</a:t>
            </a:r>
          </a:p>
          <a:p>
            <a:pPr>
              <a:lnSpc>
                <a:spcPct val="150000"/>
              </a:lnSpc>
              <a:buFont typeface="Wingdings" panose="05000000000000000000" pitchFamily="2" charset="2"/>
              <a:buChar char="ü"/>
            </a:pPr>
            <a:r>
              <a:rPr lang="sk-SK" sz="2200" dirty="0"/>
              <a:t>Okrem toho všetky záležitosti týkajúce sa systému oznamovania podnetov môžete adresovať aj nášmu Compliance </a:t>
            </a:r>
            <a:r>
              <a:rPr lang="sk-SK" sz="2200" dirty="0" err="1"/>
              <a:t>Officerovi</a:t>
            </a:r>
            <a:r>
              <a:rPr lang="sk-SK" sz="2200" dirty="0"/>
              <a:t> / zodpovednej osobe pre systém oznamovania podnetov v spoločnosti Volkswagen Slovakia, </a:t>
            </a:r>
            <a:r>
              <a:rPr lang="sk-SK" sz="2200" dirty="0" err="1"/>
              <a:t>a.s</a:t>
            </a:r>
            <a:r>
              <a:rPr lang="sk-SK" sz="2200" dirty="0"/>
              <a:t> ., prostredníctvom emailu </a:t>
            </a:r>
            <a:r>
              <a:rPr lang="sk-SK" sz="2200" b="1" u="sng" dirty="0">
                <a:solidFill>
                  <a:schemeClr val="tx2"/>
                </a:solidFill>
              </a:rPr>
              <a:t>compliance@volkswagen.sk</a:t>
            </a:r>
            <a:r>
              <a:rPr lang="sk-SK" sz="2200" dirty="0"/>
              <a:t>.</a:t>
            </a:r>
            <a:endParaRPr lang="en-US" sz="2200" b="1" dirty="0"/>
          </a:p>
        </p:txBody>
      </p:sp>
      <p:pic>
        <p:nvPicPr>
          <p:cNvPr id="6" name="Obrázok 5"/>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478801" y="2207023"/>
            <a:ext cx="797793" cy="796842"/>
          </a:xfrm>
          <a:prstGeom prst="rect">
            <a:avLst/>
          </a:prstGeom>
        </p:spPr>
      </p:pic>
    </p:spTree>
    <p:extLst>
      <p:ext uri="{BB962C8B-B14F-4D97-AF65-F5344CB8AC3E}">
        <p14:creationId xmlns:p14="http://schemas.microsoft.com/office/powerpoint/2010/main" val="406335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4. Externý oznamovací kanál</a:t>
            </a:r>
          </a:p>
        </p:txBody>
      </p:sp>
      <p:sp>
        <p:nvSpPr>
          <p:cNvPr id="3" name="Zástupný objekt pre text 2"/>
          <p:cNvSpPr>
            <a:spLocks noGrp="1"/>
          </p:cNvSpPr>
          <p:nvPr>
            <p:ph type="body" sz="quarter" idx="19"/>
          </p:nvPr>
        </p:nvSpPr>
        <p:spPr>
          <a:xfrm>
            <a:off x="478801" y="1072833"/>
            <a:ext cx="11233150" cy="5310038"/>
          </a:xfrm>
        </p:spPr>
        <p:txBody>
          <a:bodyPr/>
          <a:lstStyle/>
          <a:p>
            <a:pPr>
              <a:lnSpc>
                <a:spcPct val="150000"/>
              </a:lnSpc>
              <a:buFont typeface="Wingdings" panose="05000000000000000000" pitchFamily="2" charset="2"/>
              <a:buChar char="ü"/>
            </a:pPr>
            <a:r>
              <a:rPr lang="sk-SK" sz="2200" dirty="0"/>
              <a:t>Na území Slovenskej republiky máme k dispozícii Úrad na ochranu oznamovateľov.</a:t>
            </a:r>
          </a:p>
          <a:p>
            <a:pPr>
              <a:lnSpc>
                <a:spcPct val="150000"/>
              </a:lnSpc>
              <a:buFont typeface="Wingdings" panose="05000000000000000000" pitchFamily="2" charset="2"/>
              <a:buChar char="ü"/>
            </a:pPr>
            <a:r>
              <a:rPr lang="sk-SK" sz="2200" dirty="0"/>
              <a:t>Úrad na ochranu oznamovateľov protispoločenskej činnosti vznikol za účelom poskytovania poradenstva a pomoci tým, ktorí ohlásia nezákonnú činnosť ohrozujúcu verejný záujem. Ide najmä o trestné činy, priestupky a delikty, ktoré majú negatívny dopad na spoločnosť a presahujú záujem jednotlivca.  </a:t>
            </a:r>
          </a:p>
          <a:p>
            <a:pPr>
              <a:lnSpc>
                <a:spcPct val="150000"/>
              </a:lnSpc>
              <a:buFont typeface="Wingdings" panose="05000000000000000000" pitchFamily="2" charset="2"/>
              <a:buChar char="ü"/>
            </a:pPr>
            <a:r>
              <a:rPr lang="sk-SK" sz="2200" dirty="0"/>
              <a:t>Úrad prijíma podnety ako externý kanál oznamovania podnetov. Externý kanál oznamovania podnetov je: </a:t>
            </a:r>
            <a:r>
              <a:rPr lang="sk-SK" sz="2200" b="1" dirty="0">
                <a:hlinkClick r:id="rId2"/>
              </a:rPr>
              <a:t>https://www.oznamovatelia.sk/chcem-oznamit/</a:t>
            </a:r>
            <a:endParaRPr lang="sk-SK" sz="2200" b="1" dirty="0"/>
          </a:p>
          <a:p>
            <a:pPr>
              <a:lnSpc>
                <a:spcPct val="150000"/>
              </a:lnSpc>
              <a:buFont typeface="Wingdings" panose="05000000000000000000" pitchFamily="2" charset="2"/>
              <a:buChar char="ü"/>
            </a:pPr>
            <a:r>
              <a:rPr lang="sk-SK" sz="2200" dirty="0"/>
              <a:t>Okrem Úradu na ochranu oznamovateľov je orgánom príslušným na prijatie oznámenia aj prokuratúra alebo príslušný správny, či iný orgán alebo inštitúcia v zmysle zákona o ochrane oznamovateľov protispoločenskej činnosti.</a:t>
            </a:r>
          </a:p>
          <a:p>
            <a:pPr marL="0" indent="0">
              <a:lnSpc>
                <a:spcPct val="150000"/>
              </a:lnSpc>
              <a:buNone/>
            </a:pPr>
            <a:endParaRPr lang="en-US" sz="2200" b="1" dirty="0"/>
          </a:p>
        </p:txBody>
      </p:sp>
    </p:spTree>
    <p:extLst>
      <p:ext uri="{BB962C8B-B14F-4D97-AF65-F5344CB8AC3E}">
        <p14:creationId xmlns:p14="http://schemas.microsoft.com/office/powerpoint/2010/main" val="244391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15"/>
          </p:nvPr>
        </p:nvSpPr>
        <p:spPr>
          <a:xfrm>
            <a:off x="479425" y="1044840"/>
            <a:ext cx="11233150" cy="5371200"/>
          </a:xfrm>
        </p:spPr>
        <p:txBody>
          <a:bodyPr/>
          <a:lstStyle/>
          <a:p>
            <a:r>
              <a:rPr lang="sk-SK" dirty="0">
                <a:latin typeface="+mn-lt"/>
              </a:rPr>
              <a:t>1. Náš systém oznamovania podnetov</a:t>
            </a:r>
          </a:p>
          <a:p>
            <a:r>
              <a:rPr lang="sk-SK" dirty="0">
                <a:latin typeface="+mn-lt"/>
              </a:rPr>
              <a:t>2. Aký druh oznámenia chcete podať?</a:t>
            </a:r>
          </a:p>
          <a:p>
            <a:pPr marL="715963" indent="-457200">
              <a:buFont typeface="+mj-lt"/>
              <a:buAutoNum type="alphaLcPeriod"/>
            </a:pPr>
            <a:r>
              <a:rPr lang="sk-SK" dirty="0">
                <a:latin typeface="+mn-lt"/>
              </a:rPr>
              <a:t>Sťažnosť na produkty alebo služby nášmu zákazníckemu servisu</a:t>
            </a:r>
          </a:p>
          <a:p>
            <a:pPr marL="715963" indent="-457200">
              <a:buFont typeface="+mj-lt"/>
              <a:buAutoNum type="alphaLcPeriod"/>
            </a:pPr>
            <a:r>
              <a:rPr lang="sk-SK" dirty="0">
                <a:latin typeface="+mn-lt"/>
              </a:rPr>
              <a:t>Oznámenie o možnom porušení pravidiel do nášho systému oznamovania podnetov</a:t>
            </a:r>
          </a:p>
          <a:p>
            <a:pPr marL="898525" indent="-457200">
              <a:buFont typeface="Wingdings" panose="05000000000000000000" pitchFamily="2" charset="2"/>
              <a:buChar char="Ø"/>
            </a:pPr>
            <a:r>
              <a:rPr lang="sk-SK" dirty="0">
                <a:latin typeface="+mn-lt"/>
              </a:rPr>
              <a:t>emailová adresa</a:t>
            </a:r>
          </a:p>
          <a:p>
            <a:pPr marL="898525" indent="-457200">
              <a:buFont typeface="Wingdings" panose="05000000000000000000" pitchFamily="2" charset="2"/>
              <a:buChar char="Ø"/>
            </a:pPr>
            <a:r>
              <a:rPr lang="sk-SK" dirty="0">
                <a:latin typeface="+mn-lt"/>
              </a:rPr>
              <a:t>poštová adresa/ osobne</a:t>
            </a:r>
          </a:p>
          <a:p>
            <a:pPr marL="898525" indent="-457200">
              <a:buFont typeface="Wingdings" panose="05000000000000000000" pitchFamily="2" charset="2"/>
              <a:buChar char="Ø"/>
            </a:pPr>
            <a:r>
              <a:rPr lang="sk-SK" dirty="0">
                <a:latin typeface="+mn-lt"/>
              </a:rPr>
              <a:t>ombudsmani koncernu Volkswagen</a:t>
            </a:r>
          </a:p>
          <a:p>
            <a:pPr marL="898525" indent="-457200">
              <a:buFont typeface="Wingdings" panose="05000000000000000000" pitchFamily="2" charset="2"/>
              <a:buChar char="Ø"/>
            </a:pPr>
            <a:r>
              <a:rPr lang="sk-SK" dirty="0">
                <a:latin typeface="+mn-lt"/>
              </a:rPr>
              <a:t>online platforma</a:t>
            </a:r>
          </a:p>
          <a:p>
            <a:pPr marL="898525" indent="-457200">
              <a:buFont typeface="Wingdings" panose="05000000000000000000" pitchFamily="2" charset="2"/>
              <a:buChar char="Ø"/>
            </a:pPr>
            <a:r>
              <a:rPr lang="sk-SK" dirty="0">
                <a:latin typeface="+mn-lt"/>
              </a:rPr>
              <a:t>Hlasová správa prostredníctvom telefónu</a:t>
            </a:r>
          </a:p>
          <a:p>
            <a:pPr marL="898525" indent="-457200">
              <a:buFont typeface="Wingdings" panose="05000000000000000000" pitchFamily="2" charset="2"/>
              <a:buChar char="Ø"/>
            </a:pPr>
            <a:r>
              <a:rPr lang="sk-SK" dirty="0">
                <a:latin typeface="+mn-lt"/>
              </a:rPr>
              <a:t>aplikácia </a:t>
            </a:r>
            <a:r>
              <a:rPr lang="sk-SK" dirty="0" err="1">
                <a:latin typeface="+mn-lt"/>
              </a:rPr>
              <a:t>SpeakUp</a:t>
            </a:r>
            <a:endParaRPr lang="sk-SK" dirty="0">
              <a:latin typeface="+mn-lt"/>
            </a:endParaRPr>
          </a:p>
          <a:p>
            <a:r>
              <a:rPr lang="sk-SK" dirty="0">
                <a:latin typeface="+mn-lt"/>
              </a:rPr>
              <a:t>3. Máte ďalšie otázky?</a:t>
            </a:r>
          </a:p>
          <a:p>
            <a:r>
              <a:rPr lang="sk-SK" dirty="0">
                <a:latin typeface="+mn-lt"/>
              </a:rPr>
              <a:t>4. Externý oznamovací kanál</a:t>
            </a:r>
          </a:p>
        </p:txBody>
      </p:sp>
      <p:sp>
        <p:nvSpPr>
          <p:cNvPr id="6" name="Nadpis 5"/>
          <p:cNvSpPr>
            <a:spLocks noGrp="1"/>
          </p:cNvSpPr>
          <p:nvPr>
            <p:ph type="title"/>
          </p:nvPr>
        </p:nvSpPr>
        <p:spPr/>
        <p:txBody>
          <a:bodyPr/>
          <a:lstStyle/>
          <a:p>
            <a:r>
              <a:rPr lang="sk-SK" dirty="0"/>
              <a:t>Systém oznamovania podnetov</a:t>
            </a:r>
          </a:p>
        </p:txBody>
      </p:sp>
      <p:pic>
        <p:nvPicPr>
          <p:cNvPr id="2" name="Obrázok 1" descr="Obrázok, na ktorom je text, písmo, logo, symbol&#10;&#10;Automaticky generovaný popis">
            <a:extLst>
              <a:ext uri="{FF2B5EF4-FFF2-40B4-BE49-F238E27FC236}">
                <a16:creationId xmlns:a16="http://schemas.microsoft.com/office/drawing/2014/main" id="{E45F6C2B-62B4-ADF0-0EFF-F58E4FB2007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6579870" y="247670"/>
            <a:ext cx="4762500" cy="1219200"/>
          </a:xfrm>
          <a:prstGeom prst="rect">
            <a:avLst/>
          </a:prstGeom>
        </p:spPr>
      </p:pic>
    </p:spTree>
    <p:extLst>
      <p:ext uri="{BB962C8B-B14F-4D97-AF65-F5344CB8AC3E}">
        <p14:creationId xmlns:p14="http://schemas.microsoft.com/office/powerpoint/2010/main" val="163632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402081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Náš systém oznamovania podnetov</a:t>
            </a:r>
          </a:p>
        </p:txBody>
      </p:sp>
      <p:sp>
        <p:nvSpPr>
          <p:cNvPr id="17" name="Zástupný objekt pre text 16"/>
          <p:cNvSpPr>
            <a:spLocks noGrp="1"/>
          </p:cNvSpPr>
          <p:nvPr>
            <p:ph type="body" sz="quarter" idx="19"/>
          </p:nvPr>
        </p:nvSpPr>
        <p:spPr>
          <a:xfrm>
            <a:off x="479425" y="1017970"/>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dirty="0"/>
              <a:t>Dodržiavanie zákonných predpisov, interných pravidiel, princípov našich Zásad správania ako aj </a:t>
            </a:r>
            <a:r>
              <a:rPr lang="sk-SK" sz="2200" dirty="0" err="1"/>
              <a:t>Code</a:t>
            </a:r>
            <a:r>
              <a:rPr lang="sk-SK" sz="2200" dirty="0"/>
              <a:t> of </a:t>
            </a:r>
            <a:r>
              <a:rPr lang="sk-SK" sz="2200" dirty="0" err="1"/>
              <a:t>Conduct</a:t>
            </a:r>
            <a:r>
              <a:rPr lang="sk-SK" sz="2200" dirty="0"/>
              <a:t> pre obchodných partnerov má v našej spoločnosti, Volkswagen Slovakia, </a:t>
            </a:r>
            <a:r>
              <a:rPr lang="sk-SK" sz="2200" dirty="0" err="1"/>
              <a:t>a.s</a:t>
            </a:r>
            <a:r>
              <a:rPr lang="sk-SK" sz="2200" dirty="0"/>
              <a:t>., najvyššiu prioritu.</a:t>
            </a:r>
          </a:p>
          <a:p>
            <a:pPr marL="285750" indent="-285750" algn="just">
              <a:lnSpc>
                <a:spcPct val="150000"/>
              </a:lnSpc>
              <a:spcBef>
                <a:spcPts val="0"/>
              </a:spcBef>
              <a:spcAft>
                <a:spcPts val="600"/>
              </a:spcAft>
              <a:buFont typeface="Wingdings" panose="05000000000000000000" pitchFamily="2" charset="2"/>
              <a:buChar char="ü"/>
            </a:pPr>
            <a:r>
              <a:rPr lang="sk-SK" sz="2200" dirty="0"/>
              <a:t>Úspech našej spoločnosti je založený na integrite a dodržiavaní predpisov. Na splnenie tohto štandardu je dôležité dozvedieť sa o možnom pochybení našich vlastných zamestnancov alebo zamestnancov našich dodávateľov a zastaviť ho. Preto sme poverili Centrálnu kanceláriu pre objasnenie podnetov prevádzkovať nezávislý, nestranný a dôverný systém oznamovania podnetov v našom mene.</a:t>
            </a:r>
          </a:p>
        </p:txBody>
      </p:sp>
    </p:spTree>
    <p:extLst>
      <p:ext uri="{BB962C8B-B14F-4D97-AF65-F5344CB8AC3E}">
        <p14:creationId xmlns:p14="http://schemas.microsoft.com/office/powerpoint/2010/main" val="30349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Náš systém oznamovania podnetov</a:t>
            </a:r>
          </a:p>
        </p:txBody>
      </p:sp>
      <p:sp>
        <p:nvSpPr>
          <p:cNvPr id="17" name="Zástupný objekt pre text 16"/>
          <p:cNvSpPr>
            <a:spLocks noGrp="1"/>
          </p:cNvSpPr>
          <p:nvPr>
            <p:ph type="body" sz="quarter" idx="19"/>
          </p:nvPr>
        </p:nvSpPr>
        <p:spPr>
          <a:xfrm>
            <a:off x="479425" y="1033210"/>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dirty="0"/>
              <a:t>Kľúčovým pilierom nášho systému oznamovania podnetov je zásada procesnej spravodlivosti. Zaručuje tiež najvyššiu možnú ochranu oznamovateľov, dotknutých osôb a zamestnancov, ktorí prispievajú k vyšetrovaniu nahlásených pochybení. </a:t>
            </a:r>
          </a:p>
          <a:p>
            <a:pPr marL="285750" indent="-285750" algn="just">
              <a:lnSpc>
                <a:spcPct val="150000"/>
              </a:lnSpc>
              <a:spcBef>
                <a:spcPts val="0"/>
              </a:spcBef>
              <a:spcAft>
                <a:spcPts val="600"/>
              </a:spcAft>
              <a:buFont typeface="Wingdings" panose="05000000000000000000" pitchFamily="2" charset="2"/>
              <a:buChar char="ü"/>
            </a:pPr>
            <a:r>
              <a:rPr lang="sk-SK" sz="2200" dirty="0"/>
              <a:t>To zahŕňa aj poskytovanie príležitostí na anonymné oznamovanie a komunikáciu. Uisťujeme Vás, že nepodnikáme žiadne kroky na identifikáciu anonymných oznamovateľov, ktorí nezneužívajú náš systém oznamovania podnetov. Odvetné opatrenia voči oznamovateľom a ostatným osobám, ktoré prispievajú k vyšetrovaniu podnetov v spoločnosti Volkswagen Slovakia, </a:t>
            </a:r>
            <a:r>
              <a:rPr lang="sk-SK" sz="2200" dirty="0" err="1"/>
              <a:t>a.s</a:t>
            </a:r>
            <a:r>
              <a:rPr lang="sk-SK" sz="2200" dirty="0"/>
              <a:t>., nebudú tolerované. Osoby, ktorých sa to týka, sa považujú za nevinné, kým sa nepotvrdí porušenie. Vyšetrovanie bude prebiehať s maximálnou dôvernosťou. Informácie budú spracované v rámci spravodlivého, rýchleho a chráneného procesu.</a:t>
            </a:r>
          </a:p>
        </p:txBody>
      </p:sp>
    </p:spTree>
    <p:extLst>
      <p:ext uri="{BB962C8B-B14F-4D97-AF65-F5344CB8AC3E}">
        <p14:creationId xmlns:p14="http://schemas.microsoft.com/office/powerpoint/2010/main" val="257977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dirty="0"/>
              <a:t>1. Náš systém oznamovania podnetov</a:t>
            </a:r>
          </a:p>
        </p:txBody>
      </p:sp>
      <p:sp>
        <p:nvSpPr>
          <p:cNvPr id="17" name="Zástupný objekt pre text 16"/>
          <p:cNvSpPr>
            <a:spLocks noGrp="1"/>
          </p:cNvSpPr>
          <p:nvPr>
            <p:ph type="body" sz="quarter" idx="19"/>
          </p:nvPr>
        </p:nvSpPr>
        <p:spPr>
          <a:xfrm>
            <a:off x="479425" y="1389546"/>
            <a:ext cx="11233150" cy="493505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dirty="0"/>
              <a:t>Kvalifikovaní a skúsení kolegovia z Centrálnej kancelárie pre objasnenie podnetov dôkladne preskúmavajú všetky podnety na potenciálne závažné porušenia pravidiel zamestnancami koncernu Volkswagen a systematicky ich sledujú.</a:t>
            </a:r>
          </a:p>
          <a:p>
            <a:pPr marL="285750" indent="-285750" algn="just">
              <a:lnSpc>
                <a:spcPct val="150000"/>
              </a:lnSpc>
              <a:spcBef>
                <a:spcPts val="0"/>
              </a:spcBef>
              <a:spcAft>
                <a:spcPts val="600"/>
              </a:spcAft>
              <a:buFont typeface="Wingdings" panose="05000000000000000000" pitchFamily="2" charset="2"/>
              <a:buChar char="ü"/>
            </a:pPr>
            <a:r>
              <a:rPr lang="sk-SK" sz="2200" dirty="0"/>
              <a:t>Najprv dostanete potvrdenie o prijatí podnetu.</a:t>
            </a:r>
          </a:p>
          <a:p>
            <a:pPr marL="285750" indent="-285750" algn="just">
              <a:lnSpc>
                <a:spcPct val="150000"/>
              </a:lnSpc>
              <a:spcBef>
                <a:spcPts val="0"/>
              </a:spcBef>
              <a:spcAft>
                <a:spcPts val="600"/>
              </a:spcAft>
              <a:buFont typeface="Wingdings" panose="05000000000000000000" pitchFamily="2" charset="2"/>
              <a:buChar char="ü"/>
            </a:pPr>
            <a:r>
              <a:rPr lang="sk-SK" sz="2200" dirty="0"/>
              <a:t>Následne Centrálna kancelária pre objasnenie podnetov Váš podnet vyhodnotí. Vyhodnocovanie zahŕňa získavanie informácií predovšetkým od oznamovateľa.</a:t>
            </a:r>
          </a:p>
          <a:p>
            <a:pPr marL="285750" indent="-285750" algn="just">
              <a:lnSpc>
                <a:spcPct val="150000"/>
              </a:lnSpc>
              <a:spcBef>
                <a:spcPts val="0"/>
              </a:spcBef>
              <a:spcAft>
                <a:spcPts val="600"/>
              </a:spcAft>
              <a:buFont typeface="Wingdings" panose="05000000000000000000" pitchFamily="2" charset="2"/>
              <a:buChar char="ü"/>
            </a:pPr>
            <a:r>
              <a:rPr lang="sk-SK" sz="2200" dirty="0"/>
              <a:t>Iba v prípade vyústenia do podozrenia na možné závažné porušenie pravidiel, bude vyšetrovaním prípadu poverená vhodná vyšetrovacia jednotka</a:t>
            </a:r>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sk-SK"/>
              <a:t>Ako spracovávame Váš podnet? </a:t>
            </a:r>
            <a:r>
              <a:rPr lang="sk-SK" dirty="0"/>
              <a:t>1/3</a:t>
            </a:r>
          </a:p>
        </p:txBody>
      </p:sp>
    </p:spTree>
    <p:extLst>
      <p:ext uri="{BB962C8B-B14F-4D97-AF65-F5344CB8AC3E}">
        <p14:creationId xmlns:p14="http://schemas.microsoft.com/office/powerpoint/2010/main" val="211354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a:t>1. </a:t>
            </a:r>
            <a:r>
              <a:rPr lang="sk-SK" dirty="0"/>
              <a:t>Náš systém oznamovania podnetov</a:t>
            </a:r>
          </a:p>
        </p:txBody>
      </p:sp>
      <p:sp>
        <p:nvSpPr>
          <p:cNvPr id="17" name="Zástupný objekt pre text 16"/>
          <p:cNvSpPr>
            <a:spLocks noGrp="1"/>
          </p:cNvSpPr>
          <p:nvPr>
            <p:ph type="body" sz="quarter" idx="19"/>
          </p:nvPr>
        </p:nvSpPr>
        <p:spPr>
          <a:xfrm>
            <a:off x="479425" y="1389546"/>
            <a:ext cx="11233150" cy="4133399"/>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a:t>Po ukončení vyšetrovania Centrálna kancelária pre objasnenie podnetov vyhodnotí výsledky a v prípade potvrdeného pochybenia vydá vhodné odporúčanie na udelenie sankcie</a:t>
            </a:r>
          </a:p>
          <a:p>
            <a:pPr marL="285750" indent="-285750" algn="just">
              <a:lnSpc>
                <a:spcPct val="150000"/>
              </a:lnSpc>
              <a:spcBef>
                <a:spcPts val="0"/>
              </a:spcBef>
              <a:spcAft>
                <a:spcPts val="600"/>
              </a:spcAft>
              <a:buFont typeface="Wingdings" panose="05000000000000000000" pitchFamily="2" charset="2"/>
              <a:buChar char="ü"/>
            </a:pPr>
            <a:r>
              <a:rPr lang="sk-SK" sz="2200" dirty="0"/>
              <a:t>Informácie o stave spracovania* Vášho podnetu, ako aj o výsledku možného vyšetrovania Vám budú okamžite oznámené</a:t>
            </a:r>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sk-SK"/>
              <a:t>Ako spracovávame Váš podnet? </a:t>
            </a:r>
            <a:r>
              <a:rPr lang="sk-SK" dirty="0"/>
              <a:t>2/3</a:t>
            </a:r>
          </a:p>
        </p:txBody>
      </p:sp>
      <p:sp>
        <p:nvSpPr>
          <p:cNvPr id="6" name="BlokTextu 5"/>
          <p:cNvSpPr txBox="1"/>
          <p:nvPr/>
        </p:nvSpPr>
        <p:spPr>
          <a:xfrm>
            <a:off x="478800" y="6159408"/>
            <a:ext cx="10295255" cy="307777"/>
          </a:xfrm>
          <a:prstGeom prst="rect">
            <a:avLst/>
          </a:prstGeom>
          <a:noFill/>
        </p:spPr>
        <p:txBody>
          <a:bodyPr wrap="square" lIns="0" tIns="0" rIns="0" bIns="0" rtlCol="0">
            <a:spAutoFit/>
          </a:bodyPr>
          <a:lstStyle/>
          <a:p>
            <a:pPr>
              <a:spcBef>
                <a:spcPts val="400"/>
              </a:spcBef>
            </a:pPr>
            <a:r>
              <a:rPr lang="sk-SK" sz="2000" i="1"/>
              <a:t>* Doba spracovania sa môže líšiť a závisí okrem iného od predmetu podnetu.</a:t>
            </a:r>
          </a:p>
        </p:txBody>
      </p:sp>
    </p:spTree>
    <p:extLst>
      <p:ext uri="{BB962C8B-B14F-4D97-AF65-F5344CB8AC3E}">
        <p14:creationId xmlns:p14="http://schemas.microsoft.com/office/powerpoint/2010/main" val="280456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sk-SK"/>
              <a:t>1. </a:t>
            </a:r>
            <a:r>
              <a:rPr lang="sk-SK" dirty="0"/>
              <a:t>Náš systém oznamovania podnetov</a:t>
            </a:r>
          </a:p>
        </p:txBody>
      </p:sp>
      <p:sp>
        <p:nvSpPr>
          <p:cNvPr id="17" name="Zástupný objekt pre text 16"/>
          <p:cNvSpPr>
            <a:spLocks noGrp="1"/>
          </p:cNvSpPr>
          <p:nvPr>
            <p:ph type="body" sz="quarter" idx="19"/>
          </p:nvPr>
        </p:nvSpPr>
        <p:spPr>
          <a:xfrm>
            <a:off x="479425" y="1389546"/>
            <a:ext cx="11233150" cy="459977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dirty="0"/>
              <a:t>Potenciálne porušenia voči </a:t>
            </a:r>
            <a:r>
              <a:rPr lang="sk-SK" sz="2200" dirty="0" err="1"/>
              <a:t>Code</a:t>
            </a:r>
            <a:r>
              <a:rPr lang="sk-SK" sz="2200" dirty="0"/>
              <a:t> of </a:t>
            </a:r>
            <a:r>
              <a:rPr lang="sk-SK" sz="2200" dirty="0" err="1"/>
              <a:t>Conduct</a:t>
            </a:r>
            <a:r>
              <a:rPr lang="sk-SK" sz="2200" dirty="0"/>
              <a:t> pre obchodných partnerov vrátane závažných rizík a porušovania ľudských práv a porušovania ochrany životného prostredia dodávateľmi a subdodávateľmi, sa môže nahlásiť aj Centrálnej kancelárii pre objasnenie podnetov. To platí aj pre ďalšie oznámenia, ktoré si vyžadujú okamžité opatrenia zo strany spoločnosti. Centrálna kancelária pre objasnenie podnetov informuje príslušné orgány, ktoré záležitosť spracujú zodpovedajúcim spôsobom. To zahŕňa najmä potrebné opatrenia na minimalizáciu alebo ukončenie porušovania a/alebo rizík.</a:t>
            </a:r>
          </a:p>
          <a:p>
            <a:pPr marL="285750" indent="-285750" algn="just">
              <a:lnSpc>
                <a:spcPct val="150000"/>
              </a:lnSpc>
              <a:spcBef>
                <a:spcPts val="0"/>
              </a:spcBef>
              <a:spcAft>
                <a:spcPts val="600"/>
              </a:spcAft>
              <a:buFont typeface="Wingdings" panose="05000000000000000000" pitchFamily="2" charset="2"/>
              <a:buChar char="ü"/>
            </a:pPr>
            <a:r>
              <a:rPr lang="sk-SK" sz="2200" dirty="0"/>
              <a:t>Viac informácií o procesných zásadách koncernu Volkswagen pre podávanie sťažností nájdete </a:t>
            </a:r>
            <a:r>
              <a:rPr lang="sk-SK" sz="2200" b="1" dirty="0">
                <a:hlinkClick r:id="rId5"/>
              </a:rPr>
              <a:t>tu</a:t>
            </a:r>
            <a:r>
              <a:rPr lang="sk-SK" sz="2200" dirty="0"/>
              <a:t>.*</a:t>
            </a:r>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sk-SK" dirty="0"/>
              <a:t>Ako spracovávame Váš podnet</a:t>
            </a:r>
            <a:r>
              <a:rPr lang="de-DE" dirty="0"/>
              <a:t>?</a:t>
            </a:r>
            <a:r>
              <a:rPr lang="sk-SK" dirty="0"/>
              <a:t> </a:t>
            </a:r>
            <a:r>
              <a:rPr lang="de-DE" dirty="0"/>
              <a:t>3</a:t>
            </a:r>
            <a:r>
              <a:rPr lang="sk-SK" dirty="0"/>
              <a:t>/3</a:t>
            </a:r>
          </a:p>
        </p:txBody>
      </p:sp>
      <p:sp>
        <p:nvSpPr>
          <p:cNvPr id="6" name="BlokTextu 5"/>
          <p:cNvSpPr txBox="1"/>
          <p:nvPr/>
        </p:nvSpPr>
        <p:spPr>
          <a:xfrm>
            <a:off x="631200" y="6124574"/>
            <a:ext cx="9845040" cy="553998"/>
          </a:xfrm>
          <a:prstGeom prst="rect">
            <a:avLst/>
          </a:prstGeom>
          <a:noFill/>
        </p:spPr>
        <p:txBody>
          <a:bodyPr wrap="square" lIns="0" tIns="0" rIns="0" bIns="0" rtlCol="0">
            <a:spAutoFit/>
          </a:bodyPr>
          <a:lstStyle/>
          <a:p>
            <a:pPr>
              <a:spcBef>
                <a:spcPts val="400"/>
              </a:spcBef>
            </a:pPr>
            <a:r>
              <a:rPr lang="sk-SK" sz="1800" dirty="0"/>
              <a:t>* https://www.volkswagenag.com/presence/konzern/compliance-und-risikomanagement/compliance/Volkswagen_Group_Complaints_Procedure.pdf</a:t>
            </a:r>
          </a:p>
        </p:txBody>
      </p:sp>
    </p:spTree>
    <p:extLst>
      <p:ext uri="{BB962C8B-B14F-4D97-AF65-F5344CB8AC3E}">
        <p14:creationId xmlns:p14="http://schemas.microsoft.com/office/powerpoint/2010/main" val="273627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sk-SK"/>
              <a:t>2. </a:t>
            </a:r>
            <a:r>
              <a:rPr lang="sk-SK" dirty="0"/>
              <a:t>Aký druh oznámenia chcete podať?</a:t>
            </a:r>
          </a:p>
        </p:txBody>
      </p:sp>
      <p:sp>
        <p:nvSpPr>
          <p:cNvPr id="17" name="Zástupný objekt pre text 16"/>
          <p:cNvSpPr>
            <a:spLocks noGrp="1"/>
          </p:cNvSpPr>
          <p:nvPr>
            <p:ph type="body" sz="quarter" idx="19"/>
          </p:nvPr>
        </p:nvSpPr>
        <p:spPr>
          <a:xfrm>
            <a:off x="479425" y="1477367"/>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sk-SK" sz="2200" dirty="0"/>
              <a:t>V prípade spätnej väzby alebo sťažnosti, ktorá sa týka vozidiel a služieb poskytovaných spoločnosťou Volkswagen Slovakia, </a:t>
            </a:r>
            <a:r>
              <a:rPr lang="sk-SK" sz="2200" dirty="0" err="1"/>
              <a:t>a.s</a:t>
            </a:r>
            <a:r>
              <a:rPr lang="sk-SK" sz="2200" dirty="0"/>
              <a:t>., alebo našimi obchodnými partnermi (napr. predajcovia automobilov, dielne), napíšte email na adresu pinfo@porsche.sk.</a:t>
            </a:r>
            <a:endParaRPr lang="sk-SK" sz="2200" dirty="0">
              <a:solidFill>
                <a:srgbClr val="FF0000"/>
              </a:solidFill>
            </a:endParaRPr>
          </a:p>
          <a:p>
            <a:pPr marL="285750" indent="-285750" algn="just">
              <a:lnSpc>
                <a:spcPct val="150000"/>
              </a:lnSpc>
              <a:spcBef>
                <a:spcPts val="0"/>
              </a:spcBef>
              <a:spcAft>
                <a:spcPts val="600"/>
              </a:spcAft>
              <a:buFont typeface="Wingdings" panose="05000000000000000000" pitchFamily="2" charset="2"/>
              <a:buChar char="ü"/>
            </a:pPr>
            <a:r>
              <a:rPr lang="sk-SK" sz="2200" dirty="0"/>
              <a:t>Prosíme Vás o pochopenie toho, že nebudeme môcť postúpiť vašu žiadosť ani podniknúť žiadne kroky z dôvodov zodpovednosti.</a:t>
            </a:r>
          </a:p>
        </p:txBody>
      </p:sp>
      <p:sp>
        <p:nvSpPr>
          <p:cNvPr id="2" name="Zástupný text 1">
            <a:extLst>
              <a:ext uri="{FF2B5EF4-FFF2-40B4-BE49-F238E27FC236}">
                <a16:creationId xmlns:a16="http://schemas.microsoft.com/office/drawing/2014/main" id="{971DBCA2-382E-9059-0F17-897CBC0A844D}"/>
              </a:ext>
            </a:extLst>
          </p:cNvPr>
          <p:cNvSpPr>
            <a:spLocks noGrp="1"/>
          </p:cNvSpPr>
          <p:nvPr>
            <p:ph type="body" sz="quarter" idx="18"/>
          </p:nvPr>
        </p:nvSpPr>
        <p:spPr>
          <a:xfrm>
            <a:off x="479425" y="921183"/>
            <a:ext cx="11233150" cy="304699"/>
          </a:xfrm>
        </p:spPr>
        <p:txBody>
          <a:bodyPr/>
          <a:lstStyle/>
          <a:p>
            <a:r>
              <a:rPr lang="sk-SK" sz="2200" b="1" dirty="0">
                <a:latin typeface="+mn-lt"/>
              </a:rPr>
              <a:t>a. Sťažnosť na produkty alebo služby nášmu zákazníckemu servisu</a:t>
            </a:r>
          </a:p>
        </p:txBody>
      </p:sp>
    </p:spTree>
    <p:extLst>
      <p:ext uri="{BB962C8B-B14F-4D97-AF65-F5344CB8AC3E}">
        <p14:creationId xmlns:p14="http://schemas.microsoft.com/office/powerpoint/2010/main" val="344003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pl-PL"/>
              <a:t>2</a:t>
            </a:r>
            <a:r>
              <a:rPr lang="pl-PL" dirty="0"/>
              <a:t>. </a:t>
            </a:r>
            <a:r>
              <a:rPr lang="pl-PL"/>
              <a:t>Aký druh oznámenia chcete podať?</a:t>
            </a:r>
            <a:endParaRPr lang="sk-SK" dirty="0"/>
          </a:p>
        </p:txBody>
      </p:sp>
      <p:sp>
        <p:nvSpPr>
          <p:cNvPr id="17" name="Zástupný objekt pre text 16"/>
          <p:cNvSpPr>
            <a:spLocks noGrp="1"/>
          </p:cNvSpPr>
          <p:nvPr>
            <p:ph type="body" sz="quarter" idx="19"/>
          </p:nvPr>
        </p:nvSpPr>
        <p:spPr>
          <a:xfrm>
            <a:off x="1326775" y="1386657"/>
            <a:ext cx="10385799" cy="2650626"/>
          </a:xfrm>
        </p:spPr>
        <p:txBody>
          <a:bodyPr/>
          <a:lstStyle/>
          <a:p>
            <a:pPr marL="285750" indent="-285750" algn="just">
              <a:lnSpc>
                <a:spcPct val="130000"/>
              </a:lnSpc>
              <a:spcBef>
                <a:spcPts val="0"/>
              </a:spcBef>
              <a:spcAft>
                <a:spcPts val="600"/>
              </a:spcAft>
              <a:buFont typeface="Wingdings" panose="05000000000000000000" pitchFamily="2" charset="2"/>
              <a:buChar char="ü"/>
            </a:pPr>
            <a:r>
              <a:rPr lang="sk-SK" sz="2200" dirty="0"/>
              <a:t>Systém oznamovania podnetov ponúka rôzne kanály na nahlasovanie potenciálnych pochybení zamestnancov alebo porušení </a:t>
            </a:r>
            <a:r>
              <a:rPr lang="sk-SK" sz="2200" dirty="0" err="1"/>
              <a:t>Code</a:t>
            </a:r>
            <a:r>
              <a:rPr lang="sk-SK" sz="2200" dirty="0"/>
              <a:t> of </a:t>
            </a:r>
            <a:r>
              <a:rPr lang="sk-SK" sz="2200" dirty="0" err="1"/>
              <a:t>Conduct</a:t>
            </a:r>
            <a:r>
              <a:rPr lang="sk-SK" sz="2200" dirty="0"/>
              <a:t> pre obchodných partnerov v našom dodávateľskom reťazci, ktoré umožňujú rýchle preskúmanie a reakciu našej spoločnosti v prípade potreby.</a:t>
            </a:r>
          </a:p>
          <a:p>
            <a:pPr marL="285750" indent="-285750" algn="just">
              <a:lnSpc>
                <a:spcPct val="130000"/>
              </a:lnSpc>
              <a:spcBef>
                <a:spcPts val="0"/>
              </a:spcBef>
              <a:spcAft>
                <a:spcPts val="600"/>
              </a:spcAft>
              <a:buFont typeface="Wingdings" panose="05000000000000000000" pitchFamily="2" charset="2"/>
              <a:buChar char="ü"/>
            </a:pPr>
            <a:r>
              <a:rPr lang="sk-SK" sz="2200" dirty="0"/>
              <a:t>Tým však nie je dotknuté zákonné právo kontaktovať určené orgány (napríklad orgány činné v trestnom konaní), ako je opísané nižšie. </a:t>
            </a:r>
          </a:p>
        </p:txBody>
      </p:sp>
      <p:pic>
        <p:nvPicPr>
          <p:cNvPr id="9" name="Obrázok 8"/>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308235" y="1686117"/>
            <a:ext cx="1129630" cy="1130978"/>
          </a:xfrm>
          <a:prstGeom prst="rect">
            <a:avLst/>
          </a:prstGeom>
        </p:spPr>
      </p:pic>
      <p:sp>
        <p:nvSpPr>
          <p:cNvPr id="2" name="Zástupný text 1">
            <a:extLst>
              <a:ext uri="{FF2B5EF4-FFF2-40B4-BE49-F238E27FC236}">
                <a16:creationId xmlns:a16="http://schemas.microsoft.com/office/drawing/2014/main" id="{A87BC7BE-250E-477D-35F5-3CA0349003CA}"/>
              </a:ext>
            </a:extLst>
          </p:cNvPr>
          <p:cNvSpPr txBox="1">
            <a:spLocks/>
          </p:cNvSpPr>
          <p:nvPr/>
        </p:nvSpPr>
        <p:spPr bwMode="gray">
          <a:xfrm>
            <a:off x="479425" y="873208"/>
            <a:ext cx="11233150" cy="304699"/>
          </a:xfrm>
          <a:prstGeom prst="rect">
            <a:avLst/>
          </a:prstGeom>
        </p:spPr>
        <p:txBody>
          <a:bodyPr vert="horz" lIns="0" tIns="0" rIns="0" bIns="0" rtlCol="0">
            <a:spAutoFit/>
          </a:bodyPr>
          <a:lstStyle>
            <a:lvl1pPr marL="0" indent="0" algn="l" defTabSz="1219140" rtl="0" eaLnBrk="1" latinLnBrk="0" hangingPunct="1">
              <a:lnSpc>
                <a:spcPct val="90000"/>
              </a:lnSpc>
              <a:spcBef>
                <a:spcPts val="0"/>
              </a:spcBef>
              <a:buFont typeface="Arial" panose="020B0604020202020204" pitchFamily="34" charset="0"/>
              <a:buNone/>
              <a:defRPr lang="en-GB" sz="2600" b="0" kern="1200" spc="10" baseline="0" noProof="0">
                <a:solidFill>
                  <a:schemeClr val="tx1"/>
                </a:solidFill>
                <a:latin typeface="+mn-lt"/>
                <a:ea typeface="+mn-ea"/>
                <a:cs typeface="+mn-cs"/>
              </a:defRPr>
            </a:lvl1pPr>
            <a:lvl2pPr marL="0" indent="0" algn="l" defTabSz="1219140" rtl="0" eaLnBrk="1" latinLnBrk="0" hangingPunct="1">
              <a:spcBef>
                <a:spcPts val="0"/>
              </a:spcBef>
              <a:buFont typeface="Arial" panose="020B0604020202020204" pitchFamily="34" charset="0"/>
              <a:buNone/>
              <a:defRPr sz="2600" kern="1200">
                <a:solidFill>
                  <a:schemeClr val="tx1"/>
                </a:solidFill>
                <a:latin typeface="+mn-lt"/>
                <a:ea typeface="+mn-ea"/>
                <a:cs typeface="+mn-cs"/>
              </a:defRPr>
            </a:lvl2pPr>
            <a:lvl3pPr marL="0" indent="0" algn="l" defTabSz="1219140" rtl="0" eaLnBrk="1" latinLnBrk="0" hangingPunct="1">
              <a:spcBef>
                <a:spcPts val="0"/>
              </a:spcBef>
              <a:buFont typeface="VW Text Office" panose="020B0503040200000003" pitchFamily="34" charset="0"/>
              <a:buNone/>
              <a:defRPr sz="2600" kern="1200">
                <a:solidFill>
                  <a:schemeClr val="tx1"/>
                </a:solidFill>
                <a:latin typeface="+mn-lt"/>
                <a:ea typeface="+mn-ea"/>
                <a:cs typeface="+mn-cs"/>
              </a:defRPr>
            </a:lvl3pPr>
            <a:lvl4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4pPr>
            <a:lvl5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sk-SK" sz="2200" b="1" dirty="0"/>
              <a:t>b. Oznámenie o možnom porušení pravidiel do nášho systému oznamovania podnetov</a:t>
            </a:r>
          </a:p>
        </p:txBody>
      </p:sp>
    </p:spTree>
    <p:extLst>
      <p:ext uri="{BB962C8B-B14F-4D97-AF65-F5344CB8AC3E}">
        <p14:creationId xmlns:p14="http://schemas.microsoft.com/office/powerpoint/2010/main" val="695062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JaOaAn_RKm.S.y61Xs4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k5qjmZWRPefsYitTy0i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0HwmdfwTOSPuwitQDNL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oiYAgmwQQaGR.w8JO99y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mE65cL1R_iHHZyrYD1Y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0.PUvBZRAGIbcE..556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F1RV7F9QhW8BJ0IbGaV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TiCgu9GQGGLbMPHMt2J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rX2UwPTRUGGSJeTI9WsW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heme/theme1.xml><?xml version="1.0" encoding="utf-8"?>
<a:theme xmlns:a="http://schemas.openxmlformats.org/drawingml/2006/main" name="VW Master DE">
  <a:themeElements>
    <a:clrScheme name="VW 7">
      <a:dk1>
        <a:sysClr val="windowText" lastClr="000000"/>
      </a:dk1>
      <a:lt1>
        <a:sysClr val="window" lastClr="FFFFFF"/>
      </a:lt1>
      <a:dk2>
        <a:srgbClr val="001E50"/>
      </a:dk2>
      <a:lt2>
        <a:srgbClr val="00B0F0"/>
      </a:lt2>
      <a:accent1>
        <a:srgbClr val="00437A"/>
      </a:accent1>
      <a:accent2>
        <a:srgbClr val="A9E3FF"/>
      </a:accent2>
      <a:accent3>
        <a:srgbClr val="0082D6"/>
      </a:accent3>
      <a:accent4>
        <a:srgbClr val="4CC7F4"/>
      </a:accent4>
      <a:accent5>
        <a:srgbClr val="6A767D"/>
      </a:accent5>
      <a:accent6>
        <a:srgbClr val="C2CACF"/>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0" indent="0" algn="l">
          <a:spcBef>
            <a:spcPts val="400"/>
          </a:spcBef>
          <a:buFont typeface="Arial" panose="020B0604020202020204" pitchFamily="34" charset="0"/>
          <a:buNone/>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a:spcBef>
            <a:spcPts val="400"/>
          </a:spcBef>
          <a:buFont typeface="Arial" panose="020B0604020202020204" pitchFamily="34" charset="0"/>
          <a:buNone/>
          <a:defRPr sz="1800" dirty="0" err="1" smtClean="0"/>
        </a:defPPr>
      </a:lstStyle>
    </a:txDef>
  </a:objectDefaults>
  <a:extraClrSchemeLst/>
  <a:custClrLst>
    <a:custClr name="Yellow">
      <a:srgbClr val="FFD100"/>
    </a:custClr>
    <a:custClr name="Tangarine">
      <a:srgbClr val="F8AC00"/>
    </a:custClr>
    <a:custClr name="Orange">
      <a:srgbClr val="EE7203"/>
    </a:custClr>
    <a:custClr name="Accent">
      <a:srgbClr val="EA4F5F"/>
    </a:custClr>
    <a:custClr name="Red1">
      <a:srgbClr val="FA0032"/>
    </a:custClr>
    <a:custClr name="Red2">
      <a:srgbClr val="E4002C"/>
    </a:custClr>
    <a:custClr name="Red3">
      <a:srgbClr val="B22020"/>
    </a:custClr>
    <a:custClr name="Red4">
      <a:srgbClr val="FF335C"/>
    </a:custClr>
    <a:custClr name="Purple1">
      <a:srgbClr val="DC328A"/>
    </a:custClr>
    <a:custClr name="Purple2">
      <a:srgbClr val="B82585"/>
    </a:custClr>
    <a:custClr name="Purple3">
      <a:srgbClr val="7F328A"/>
    </a:custClr>
    <a:custClr name="Lila">
      <a:srgbClr val="5B08A4"/>
    </a:custClr>
    <a:custClr name="Blau">
      <a:srgbClr val="0040C5"/>
    </a:custClr>
    <a:custClr name="Mint">
      <a:srgbClr val="00CACA"/>
    </a:custClr>
    <a:custClr name="Mint1">
      <a:srgbClr val="00E6E6"/>
    </a:custClr>
    <a:custClr name="Mint2">
      <a:srgbClr val="00A8A8"/>
    </a:custClr>
    <a:custClr name="Green1">
      <a:srgbClr val="ADE5A1"/>
    </a:custClr>
    <a:custClr name="Green2">
      <a:srgbClr val="8BC481"/>
    </a:custClr>
    <a:custClr name="Green3">
      <a:srgbClr val="48AD3E"/>
    </a:custClr>
    <a:custClr name="Green4">
      <a:srgbClr val="128836"/>
    </a:custClr>
    <a:custClr name="Green5">
      <a:srgbClr val="029640"/>
    </a:custClr>
  </a:custClrLst>
  <a:extLst>
    <a:ext uri="{05A4C25C-085E-4340-85A3-A5531E510DB2}">
      <thm15:themeFamily xmlns:thm15="http://schemas.microsoft.com/office/thememl/2012/main" name="Prezentácia6" id="{F0952E63-38F6-45CD-9E18-8133E0CB2DBC}" vid="{98A04D1A-6E95-434F-9923-76CB71A3422F}"/>
    </a:ext>
  </a:extLst>
</a:theme>
</file>

<file path=ppt/theme/theme2.xml><?xml version="1.0" encoding="utf-8"?>
<a:theme xmlns:a="http://schemas.openxmlformats.org/drawingml/2006/main" name="Larissa">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VW">
      <a:majorFont>
        <a:latin typeface="VW Head Office"/>
        <a:ea typeface=""/>
        <a:cs typeface=""/>
      </a:majorFont>
      <a:minorFont>
        <a:latin typeface="VW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vIMDocumentOwner xmlns="15789957-6ed6-4153-8432-eff925bdb183">
      <UserInfo>
        <DisplayName/>
        <AccountId xsi:nil="true"/>
        <AccountType/>
      </UserInfo>
    </RevIMDocumentOwner>
    <c8bb6598de4b4c3c9a7ab68d1141afff xmlns="15789957-6ed6-4153-8432-eff925bdb183">
      <Terms xmlns="http://schemas.microsoft.com/office/infopath/2007/PartnerControls"/>
    </c8bb6598de4b4c3c9a7ab68d1141afff>
    <lcf76f155ced4ddcb4097134ff3c332f xmlns="0605e939-9ed2-4fba-90e5-e56e942d0831">
      <Terms xmlns="http://schemas.microsoft.com/office/infopath/2007/PartnerControls"/>
    </lcf76f155ced4ddcb4097134ff3c332f>
    <TaxCatchAll xmlns="15789957-6ed6-4153-8432-eff925bdb183">
      <Value>2</Value>
    </TaxCatchAll>
    <RevIMComments xmlns="15789957-6ed6-4153-8432-eff925bdb183" xsi:nil="true"/>
    <RevIMDeletionDate xmlns="15789957-6ed6-4153-8432-eff925bdb183">2031-09-18T07:45:17+00:00</RevIMDeletionDate>
    <RevIMExtends xmlns="15789957-6ed6-4153-8432-eff925bdb183">{"Locked":null,"LockedBy":null,"UnLocked":null,"UnLockedBy":null,"Classified":"2024-09-18T08:18:40.716Z","KSUClass":"42ddb057-2b2d-4681-bf4e-cf7502f90d53","Reclassified":null,"ReclassifiedBy":null,"EDReclassified":null,"EDReclassifiedBy":null,"EventCreated":null,"EventModified":null,"EventDeleted":null,"EventCreatedBy":null,"EventModifiedBy":null,"EventDeletedBy":null,"Moved":null,"MovedBy":null,"MovedFrom":null}</RevIMExtends>
    <i0f84bba906045b4af568ee102a52dcb xmlns="15789957-6ed6-4153-8432-eff925bdb183">
      <Terms xmlns="http://schemas.microsoft.com/office/infopath/2007/PartnerControls">
        <TermInfo xmlns="http://schemas.microsoft.com/office/infopath/2007/PartnerControls">
          <TermName xmlns="http://schemas.microsoft.com/office/infopath/2007/PartnerControls">2.2 Business documents</TermName>
          <TermId xmlns="http://schemas.microsoft.com/office/infopath/2007/PartnerControls">42ddb057-2b2d-4681-bf4e-cf7502f90d53</TermId>
        </TermInfo>
      </Terms>
    </i0f84bba906045b4af568ee102a52dcb>
    <RevIMEventDate xmlns="15789957-6ed6-4153-8432-eff925bdb183"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89FB0FC2E49FE4D8D5512AB2541C99F" ma:contentTypeVersion="25" ma:contentTypeDescription="Umožňuje vytvoriť nový dokument." ma:contentTypeScope="" ma:versionID="8ccf4b69059ce3605089dd51d8e0a706">
  <xsd:schema xmlns:xsd="http://www.w3.org/2001/XMLSchema" xmlns:xs="http://www.w3.org/2001/XMLSchema" xmlns:p="http://schemas.microsoft.com/office/2006/metadata/properties" xmlns:ns1="http://schemas.microsoft.com/sharepoint/v3" xmlns:ns2="0605e939-9ed2-4fba-90e5-e56e942d0831" xmlns:ns3="15789957-6ed6-4153-8432-eff925bdb183" targetNamespace="http://schemas.microsoft.com/office/2006/metadata/properties" ma:root="true" ma:fieldsID="ed6ca0030220a3df9a9f34ad6afae777" ns1:_="" ns2:_="" ns3:_="">
    <xsd:import namespace="http://schemas.microsoft.com/sharepoint/v3"/>
    <xsd:import namespace="0605e939-9ed2-4fba-90e5-e56e942d0831"/>
    <xsd:import namespace="15789957-6ed6-4153-8432-eff925bdb1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c8bb6598de4b4c3c9a7ab68d1141afff" minOccurs="0"/>
                <xsd:element ref="ns3:TaxCatchAll" minOccurs="0"/>
                <xsd:element ref="ns3:TaxCatchAllLabel" minOccurs="0"/>
                <xsd:element ref="ns3:i0f84bba906045b4af568ee102a52dcb" minOccurs="0"/>
                <xsd:element ref="ns3:RevIMDeletionDate" minOccurs="0"/>
                <xsd:element ref="ns3:RevIMEventDate" minOccurs="0"/>
                <xsd:element ref="ns3:RevIMComments" minOccurs="0"/>
                <xsd:element ref="ns3:RevIMDocumentOwner" minOccurs="0"/>
                <xsd:element ref="ns3:RevIMExtends" minOccurs="0"/>
                <xsd:element ref="ns2:MediaServiceDateTaken" minOccurs="0"/>
                <xsd:element ref="ns2:MediaServiceAutoKeyPoints" minOccurs="0"/>
                <xsd:element ref="ns2:MediaServiceKeyPoints" minOccurs="0"/>
                <xsd:element ref="ns2:lcf76f155ced4ddcb4097134ff3c332f"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Vlastnosti zjednotenej politiky dodržiavania súladu" ma:hidden="true" ma:internalName="_ip_UnifiedCompliancePolicyProperties">
      <xsd:simpleType>
        <xsd:restriction base="dms:Note"/>
      </xsd:simpleType>
    </xsd:element>
    <xsd:element name="_ip_UnifiedCompliancePolicyUIAction" ma:index="32" nillable="true" ma:displayName="Akcia v používateľskom rozhraní zjednotenej politiky dodržiavania súladu"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5e939-9ed2-4fba-90e5-e56e942d0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Značky obrázka" ma:readOnly="false" ma:fieldId="{5cf76f15-5ced-4ddc-b409-7134ff3c332f}" ma:taxonomyMulti="true" ma:sspId="d35d9ec1-ff0e-4daf-94ff-594c76aa1822" ma:termSetId="09814cd3-568e-fe90-9814-8d621ff8fb84" ma:anchorId="fba54fb3-c3e1-fe81-a776-ca4b69148c4d" ma:open="true" ma:isKeyword="false">
      <xsd:complexType>
        <xsd:sequence>
          <xsd:element ref="pc:Terms" minOccurs="0" maxOccurs="1"/>
        </xsd:sequence>
      </xsd:complexType>
    </xsd:element>
    <xsd:element name="MediaServiceLocation" ma:index="30" nillable="true" ma:displayName="Location" ma:indexed="true" ma:internalName="MediaServiceLocation"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89957-6ed6-4153-8432-eff925bdb183" elementFormDefault="qualified">
    <xsd:import namespace="http://schemas.microsoft.com/office/2006/documentManagement/types"/>
    <xsd:import namespace="http://schemas.microsoft.com/office/infopath/2007/PartnerControls"/>
    <xsd:element name="c8bb6598de4b4c3c9a7ab68d1141afff" ma:index="14" nillable="true" ma:taxonomy="true" ma:internalName="c8bb6598de4b4c3c9a7ab68d1141afff" ma:taxonomyFieldName="LegalHoldTag" ma:displayName="LegalHold" ma:fieldId="{c8bb6598-de4b-4c3c-9a7a-b68d1141afff}" ma:taxonomyMulti="true" ma:sspId="d35d9ec1-ff0e-4daf-94ff-594c76aa1822" ma:termSetId="1d36a6df-4193-45ed-b3bc-3ba9643c5e0d"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046ef47b-9ee8-4185-a42c-0de3d757dd69}" ma:internalName="TaxCatchAll" ma:showField="CatchAllData"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046ef47b-9ee8-4185-a42c-0de3d757dd69}" ma:internalName="TaxCatchAllLabel" ma:readOnly="true" ma:showField="CatchAllDataLabel"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i0f84bba906045b4af568ee102a52dcb" ma:index="19" nillable="true" ma:taxonomy="true" ma:internalName="i0f84bba906045b4af568ee102a52dcb" ma:taxonomyFieldName="RevIMBCS" ma:displayName="CSD Class" ma:readOnly="true" ma:default="1;#0.1 Initial category|0239cc7a-0c96-48a8-9e0e-a383e362571c" ma:fieldId="{20f84bba-9060-45b4-af56-8ee102a52dcb}" ma:sspId="d35d9ec1-ff0e-4daf-94ff-594c76aa1822" ma:termSetId="83f400d6-6f53-40a3-8fd2-b80b61df545c" ma:anchorId="00000000-0000-0000-0000-000000000000" ma:open="false" ma:isKeyword="false">
      <xsd:complexType>
        <xsd:sequence>
          <xsd:element ref="pc:Terms" minOccurs="0" maxOccurs="1"/>
        </xsd:sequence>
      </xsd:complexType>
    </xsd:element>
    <xsd:element name="RevIMDeletionDate" ma:index="20" nillable="true" ma:displayName="Deletion Date" ma:description="Deletion Date" ma:format="DateOnly" ma:internalName="RevIMDeletionDate" ma:readOnly="true">
      <xsd:simpleType>
        <xsd:restriction base="dms:DateTime"/>
      </xsd:simpleType>
    </xsd:element>
    <xsd:element name="RevIMEventDate" ma:index="21" nillable="true" ma:displayName="Event Date" ma:description="Event Date" ma:format="DateOnly" ma:internalName="RevIMEventDate" ma:readOnly="true">
      <xsd:simpleType>
        <xsd:restriction base="dms:DateTime"/>
      </xsd:simpleType>
    </xsd:element>
    <xsd:element name="RevIMComments" ma:index="22" nillable="true" ma:displayName="Event Comment" ma:internalName="RevIMComments" ma:readOnly="true">
      <xsd:simpleType>
        <xsd:restriction base="dms:Note">
          <xsd:maxLength value="255"/>
        </xsd:restriction>
      </xsd:simpleType>
    </xsd:element>
    <xsd:element name="RevIMDocumentOwner" ma:index="23" nillable="true" ma:displayName="Document Owner" ma:list="UserInfo" ma:internalName="RevIM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MExtends" ma:index="24" nillable="true" ma:displayName="RevIMExtends" ma:hidden="true" ma:internalName="RevIMExtends" ma:readOnly="true">
      <xsd:simpleType>
        <xsd:restriction base="dms:Note"/>
      </xsd:simpleType>
    </xsd:element>
    <xsd:element name="SharedWithUsers" ma:index="35"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WConfidentiality>Public</VWConfidentiality>
</file>

<file path=customXml/itemProps1.xml><?xml version="1.0" encoding="utf-8"?>
<ds:datastoreItem xmlns:ds="http://schemas.openxmlformats.org/officeDocument/2006/customXml" ds:itemID="{39289C0D-559F-4BEA-A58E-EAF366B0FE03}">
  <ds:schemaRefs>
    <ds:schemaRef ds:uri="http://schemas.microsoft.com/sharepoint/v3"/>
    <ds:schemaRef ds:uri="15789957-6ed6-4153-8432-eff925bdb18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05e939-9ed2-4fba-90e5-e56e942d0831"/>
    <ds:schemaRef ds:uri="http://www.w3.org/XML/1998/namespace"/>
    <ds:schemaRef ds:uri="http://purl.org/dc/dcmitype/"/>
  </ds:schemaRefs>
</ds:datastoreItem>
</file>

<file path=customXml/itemProps2.xml><?xml version="1.0" encoding="utf-8"?>
<ds:datastoreItem xmlns:ds="http://schemas.openxmlformats.org/officeDocument/2006/customXml" ds:itemID="{AEA31C95-1192-49AE-B3F2-25BBE0AC2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05e939-9ed2-4fba-90e5-e56e942d0831"/>
    <ds:schemaRef ds:uri="15789957-6ed6-4153-8432-eff925bd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9E24B0-21EE-4DEE-9C52-DF6C421864A1}">
  <ds:schemaRefs>
    <ds:schemaRef ds:uri="http://schemas.microsoft.com/sharepoint/v3/contenttype/forms"/>
  </ds:schemaRefs>
</ds:datastoreItem>
</file>

<file path=customXml/itemProps4.xml><?xml version="1.0" encoding="utf-8"?>
<ds:datastoreItem xmlns:ds="http://schemas.openxmlformats.org/officeDocument/2006/customXml" ds:itemID="{8DC331DB-EAF1-4F83-B218-E164EBA57D42}">
  <ds:schemaRefs/>
</ds:datastoreItem>
</file>

<file path=docMetadata/LabelInfo.xml><?xml version="1.0" encoding="utf-8"?>
<clbl:labelList xmlns:clbl="http://schemas.microsoft.com/office/2020/mipLabelMetadata">
  <clbl:label id="{ac10b4e6-7234-48d8-a078-14b3d226e457}" enabled="1" method="Privileged" siteId="{2882be50-2012-4d88-ac86-544124e120c8}" removed="0"/>
</clbl:labelList>
</file>

<file path=docProps/app.xml><?xml version="1.0" encoding="utf-8"?>
<Properties xmlns="http://schemas.openxmlformats.org/officeDocument/2006/extended-properties" xmlns:vt="http://schemas.openxmlformats.org/officeDocument/2006/docPropsVTypes">
  <Template>blank</Template>
  <TotalTime>0</TotalTime>
  <Words>1304</Words>
  <Application>Microsoft Office PowerPoint</Application>
  <PresentationFormat>Širokouhlá</PresentationFormat>
  <Paragraphs>89</Paragraphs>
  <Slides>17</Slides>
  <Notes>0</Notes>
  <HiddenSlides>0</HiddenSlides>
  <MMClips>0</MMClips>
  <ScaleCrop>false</ScaleCrop>
  <HeadingPairs>
    <vt:vector size="8" baseType="variant">
      <vt:variant>
        <vt:lpstr>Použité písma</vt:lpstr>
      </vt:variant>
      <vt:variant>
        <vt:i4>5</vt:i4>
      </vt:variant>
      <vt:variant>
        <vt:lpstr>Motív</vt:lpstr>
      </vt:variant>
      <vt:variant>
        <vt:i4>1</vt:i4>
      </vt:variant>
      <vt:variant>
        <vt:lpstr>Vložené servery OLE</vt:lpstr>
      </vt:variant>
      <vt:variant>
        <vt:i4>2</vt:i4>
      </vt:variant>
      <vt:variant>
        <vt:lpstr>Nadpisy snímok</vt:lpstr>
      </vt:variant>
      <vt:variant>
        <vt:i4>17</vt:i4>
      </vt:variant>
    </vt:vector>
  </HeadingPairs>
  <TitlesOfParts>
    <vt:vector size="25" baseType="lpstr">
      <vt:lpstr>Arial</vt:lpstr>
      <vt:lpstr>Symbol</vt:lpstr>
      <vt:lpstr>VW Head Office Bold</vt:lpstr>
      <vt:lpstr>VW Text Office</vt:lpstr>
      <vt:lpstr>Wingdings</vt:lpstr>
      <vt:lpstr>VW Master DE</vt:lpstr>
      <vt:lpstr>think-cell Slide</vt:lpstr>
      <vt:lpstr>Adobe Acrobat Document</vt:lpstr>
      <vt:lpstr>Systém oznamovania podnetov</vt:lpstr>
      <vt:lpstr>Systém oznamovania podnetov</vt:lpstr>
      <vt:lpstr>1. Náš systém oznamovania podnetov</vt:lpstr>
      <vt:lpstr>1. Náš systém oznamovania podnetov</vt:lpstr>
      <vt:lpstr>1. Náš systém oznamovania podnetov</vt:lpstr>
      <vt:lpstr>1. Náš systém oznamovania podnetov</vt:lpstr>
      <vt:lpstr>1. Náš systém oznamovania podnetov</vt:lpstr>
      <vt:lpstr>2. Aký druh oznámenia chcete podať?</vt:lpstr>
      <vt:lpstr>2. Aký druh oznámenia chcete podať?</vt:lpstr>
      <vt:lpstr>Podanie podnetu do nášho systému oznamovania podnetov</vt:lpstr>
      <vt:lpstr>Podanie podnetu do nášho systému oznamovania podnetov</vt:lpstr>
      <vt:lpstr>Podanie podnetu do nášho systému oznamovania podnetov</vt:lpstr>
      <vt:lpstr>Podanie podnetu do nášho systému oznamovania podnetov</vt:lpstr>
      <vt:lpstr>Podanie podnetu do nášho systému oznamovania podnetov</vt:lpstr>
      <vt:lpstr>Podanie podnetu do nášho systému oznamovania podnetov</vt:lpstr>
      <vt:lpstr>3. Máte ďalšie otázky?</vt:lpstr>
      <vt:lpstr>4. Externý oznamovací kanál</vt:lpstr>
    </vt:vector>
  </TitlesOfParts>
  <Manager/>
  <Company>Volkswagen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oznamovania podnetov</dc:title>
  <dc:subject/>
  <dc:creator>Sucha, Andrea (SRR)</dc:creator>
  <dc:description>Optimized for PowerPoint 2016</dc:description>
  <cp:lastModifiedBy>Sucha, Andrea (SR)</cp:lastModifiedBy>
  <cp:revision>51</cp:revision>
  <cp:lastPrinted>2019-05-23T14:12:38Z</cp:lastPrinted>
  <dcterms:created xsi:type="dcterms:W3CDTF">2022-04-21T12:10:36Z</dcterms:created>
  <dcterms:modified xsi:type="dcterms:W3CDTF">2024-09-30T11:09:36Z</dcterms:modified>
  <cp:category>PowerPoint 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10b4e6-7234-48d8-a078-14b3d226e457_Enabled">
    <vt:lpwstr>True</vt:lpwstr>
  </property>
  <property fmtid="{D5CDD505-2E9C-101B-9397-08002B2CF9AE}" pid="3" name="MSIP_Label_ac10b4e6-7234-48d8-a078-14b3d226e457_SiteId">
    <vt:lpwstr>2882be50-2012-4d88-ac86-544124e120c8</vt:lpwstr>
  </property>
  <property fmtid="{D5CDD505-2E9C-101B-9397-08002B2CF9AE}" pid="4" name="MSIP_Label_ac10b4e6-7234-48d8-a078-14b3d226e457_Owner">
    <vt:lpwstr>thomas.schubert3@volkswagen.de</vt:lpwstr>
  </property>
  <property fmtid="{D5CDD505-2E9C-101B-9397-08002B2CF9AE}" pid="5" name="MSIP_Label_ac10b4e6-7234-48d8-a078-14b3d226e457_SetDate">
    <vt:lpwstr>2020-06-03T13:29:40.1841850Z</vt:lpwstr>
  </property>
  <property fmtid="{D5CDD505-2E9C-101B-9397-08002B2CF9AE}" pid="6" name="MSIP_Label_ac10b4e6-7234-48d8-a078-14b3d226e457_Name">
    <vt:lpwstr>Confidential</vt:lpwstr>
  </property>
  <property fmtid="{D5CDD505-2E9C-101B-9397-08002B2CF9AE}" pid="7" name="MSIP_Label_ac10b4e6-7234-48d8-a078-14b3d226e457_Application">
    <vt:lpwstr>Microsoft Azure Information Protection</vt:lpwstr>
  </property>
  <property fmtid="{D5CDD505-2E9C-101B-9397-08002B2CF9AE}" pid="8" name="MSIP_Label_ac10b4e6-7234-48d8-a078-14b3d226e457_ActionId">
    <vt:lpwstr>960c5307-3ede-4b34-8ad9-9cbac1aeb607</vt:lpwstr>
  </property>
  <property fmtid="{D5CDD505-2E9C-101B-9397-08002B2CF9AE}" pid="9" name="MSIP_Label_ac10b4e6-7234-48d8-a078-14b3d226e457_Extended_MSFT_Method">
    <vt:lpwstr>Manual</vt:lpwstr>
  </property>
  <property fmtid="{D5CDD505-2E9C-101B-9397-08002B2CF9AE}" pid="10" name="Sensitivity">
    <vt:lpwstr>Confidential</vt:lpwstr>
  </property>
  <property fmtid="{D5CDD505-2E9C-101B-9397-08002B2CF9AE}" pid="11" name="ContentTypeId">
    <vt:lpwstr>0x010100F89FB0FC2E49FE4D8D5512AB2541C99F</vt:lpwstr>
  </property>
  <property fmtid="{D5CDD505-2E9C-101B-9397-08002B2CF9AE}" pid="12" name="VWConfidentialityAlign">
    <vt:lpwstr>BottomRight</vt:lpwstr>
  </property>
  <property fmtid="{D5CDD505-2E9C-101B-9397-08002B2CF9AE}" pid="13" name="KsuType">
    <vt:lpwstr>-1</vt:lpwstr>
  </property>
  <property fmtid="{D5CDD505-2E9C-101B-9397-08002B2CF9AE}" pid="14" name="VWConfidentiality">
    <vt:lpwstr>Public</vt:lpwstr>
  </property>
  <property fmtid="{D5CDD505-2E9C-101B-9397-08002B2CF9AE}" pid="15" name="MediaServiceImageTags">
    <vt:lpwstr/>
  </property>
  <property fmtid="{D5CDD505-2E9C-101B-9397-08002B2CF9AE}" pid="16" name="RevIMBCS">
    <vt:lpwstr>2;#2.2 Business documents|42ddb057-2b2d-4681-bf4e-cf7502f90d53</vt:lpwstr>
  </property>
  <property fmtid="{D5CDD505-2E9C-101B-9397-08002B2CF9AE}" pid="17" name="LegalHoldTag">
    <vt:lpwstr/>
  </property>
</Properties>
</file>